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Override1.xml" ContentType="application/vnd.openxmlformats-officedocument.themeOverride+xml"/>
  <Override PartName="/ppt/notesSlides/notesSlide1.xml" ContentType="application/vnd.openxmlformats-officedocument.presentationml.notesSlide+xml"/>
  <Override PartName="/ppt/comments/comment1.xml" ContentType="application/vnd.openxmlformats-officedocument.presentationml.comment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3"/>
  </p:notesMasterIdLst>
  <p:sldIdLst>
    <p:sldId id="256" r:id="rId2"/>
  </p:sldIdLst>
  <p:sldSz cx="30267275" cy="42794238"/>
  <p:notesSz cx="32918400" cy="51206400"/>
  <p:defaultTextStyle>
    <a:defPPr>
      <a:defRPr lang="en-US"/>
    </a:defPPr>
    <a:lvl1pPr algn="l" rtl="0" fontAlgn="base">
      <a:spcBef>
        <a:spcPct val="0"/>
      </a:spcBef>
      <a:spcAft>
        <a:spcPct val="0"/>
      </a:spcAft>
      <a:defRPr sz="2800" kern="1200">
        <a:solidFill>
          <a:schemeClr val="tx1"/>
        </a:solidFill>
        <a:latin typeface="Helvetica" pitchFamily="2" charset="0"/>
        <a:ea typeface="ＭＳ Ｐゴシック" panose="020B0600070205080204" pitchFamily="34" charset="-128"/>
        <a:cs typeface="+mn-cs"/>
      </a:defRPr>
    </a:lvl1pPr>
    <a:lvl2pPr marL="400050" indent="57150" algn="l" rtl="0" fontAlgn="base">
      <a:spcBef>
        <a:spcPct val="0"/>
      </a:spcBef>
      <a:spcAft>
        <a:spcPct val="0"/>
      </a:spcAft>
      <a:defRPr sz="2800" kern="1200">
        <a:solidFill>
          <a:schemeClr val="tx1"/>
        </a:solidFill>
        <a:latin typeface="Helvetica" pitchFamily="2" charset="0"/>
        <a:ea typeface="ＭＳ Ｐゴシック" panose="020B0600070205080204" pitchFamily="34" charset="-128"/>
        <a:cs typeface="+mn-cs"/>
      </a:defRPr>
    </a:lvl2pPr>
    <a:lvl3pPr marL="801688" indent="112713" algn="l" rtl="0" fontAlgn="base">
      <a:spcBef>
        <a:spcPct val="0"/>
      </a:spcBef>
      <a:spcAft>
        <a:spcPct val="0"/>
      </a:spcAft>
      <a:defRPr sz="2800" kern="1200">
        <a:solidFill>
          <a:schemeClr val="tx1"/>
        </a:solidFill>
        <a:latin typeface="Helvetica" pitchFamily="2" charset="0"/>
        <a:ea typeface="ＭＳ Ｐゴシック" panose="020B0600070205080204" pitchFamily="34" charset="-128"/>
        <a:cs typeface="+mn-cs"/>
      </a:defRPr>
    </a:lvl3pPr>
    <a:lvl4pPr marL="1203325" indent="168275" algn="l" rtl="0" fontAlgn="base">
      <a:spcBef>
        <a:spcPct val="0"/>
      </a:spcBef>
      <a:spcAft>
        <a:spcPct val="0"/>
      </a:spcAft>
      <a:defRPr sz="2800" kern="1200">
        <a:solidFill>
          <a:schemeClr val="tx1"/>
        </a:solidFill>
        <a:latin typeface="Helvetica" pitchFamily="2" charset="0"/>
        <a:ea typeface="ＭＳ Ｐゴシック" panose="020B0600070205080204" pitchFamily="34" charset="-128"/>
        <a:cs typeface="+mn-cs"/>
      </a:defRPr>
    </a:lvl4pPr>
    <a:lvl5pPr marL="1604963" indent="223838" algn="l" rtl="0" fontAlgn="base">
      <a:spcBef>
        <a:spcPct val="0"/>
      </a:spcBef>
      <a:spcAft>
        <a:spcPct val="0"/>
      </a:spcAft>
      <a:defRPr sz="2800" kern="1200">
        <a:solidFill>
          <a:schemeClr val="tx1"/>
        </a:solidFill>
        <a:latin typeface="Helvetica" pitchFamily="2" charset="0"/>
        <a:ea typeface="ＭＳ Ｐゴシック" panose="020B0600070205080204" pitchFamily="34" charset="-128"/>
        <a:cs typeface="+mn-cs"/>
      </a:defRPr>
    </a:lvl5pPr>
    <a:lvl6pPr marL="2286000" algn="l" defTabSz="914400" rtl="0" eaLnBrk="1" latinLnBrk="0" hangingPunct="1">
      <a:defRPr sz="2800" kern="1200">
        <a:solidFill>
          <a:schemeClr val="tx1"/>
        </a:solidFill>
        <a:latin typeface="Helvetica" pitchFamily="2" charset="0"/>
        <a:ea typeface="ＭＳ Ｐゴシック" panose="020B0600070205080204" pitchFamily="34" charset="-128"/>
        <a:cs typeface="+mn-cs"/>
      </a:defRPr>
    </a:lvl6pPr>
    <a:lvl7pPr marL="2743200" algn="l" defTabSz="914400" rtl="0" eaLnBrk="1" latinLnBrk="0" hangingPunct="1">
      <a:defRPr sz="2800" kern="1200">
        <a:solidFill>
          <a:schemeClr val="tx1"/>
        </a:solidFill>
        <a:latin typeface="Helvetica" pitchFamily="2" charset="0"/>
        <a:ea typeface="ＭＳ Ｐゴシック" panose="020B0600070205080204" pitchFamily="34" charset="-128"/>
        <a:cs typeface="+mn-cs"/>
      </a:defRPr>
    </a:lvl7pPr>
    <a:lvl8pPr marL="3200400" algn="l" defTabSz="914400" rtl="0" eaLnBrk="1" latinLnBrk="0" hangingPunct="1">
      <a:defRPr sz="2800" kern="1200">
        <a:solidFill>
          <a:schemeClr val="tx1"/>
        </a:solidFill>
        <a:latin typeface="Helvetica" pitchFamily="2" charset="0"/>
        <a:ea typeface="ＭＳ Ｐゴシック" panose="020B0600070205080204" pitchFamily="34" charset="-128"/>
        <a:cs typeface="+mn-cs"/>
      </a:defRPr>
    </a:lvl8pPr>
    <a:lvl9pPr marL="3657600" algn="l" defTabSz="914400" rtl="0" eaLnBrk="1" latinLnBrk="0" hangingPunct="1">
      <a:defRPr sz="2800" kern="1200">
        <a:solidFill>
          <a:schemeClr val="tx1"/>
        </a:solidFill>
        <a:latin typeface="Helvetica" pitchFamily="2" charset="0"/>
        <a:ea typeface="ＭＳ Ｐゴシック" panose="020B0600070205080204" pitchFamily="34" charset="-128"/>
        <a:cs typeface="+mn-cs"/>
      </a:defRPr>
    </a:lvl9pPr>
  </p:defaultTextStyle>
  <p:extLst>
    <p:ext uri="{EFAFB233-063F-42B5-8137-9DF3F51BA10A}">
      <p15:sldGuideLst xmlns:p15="http://schemas.microsoft.com/office/powerpoint/2012/main">
        <p15:guide id="1" orient="horz" pos="932">
          <p15:clr>
            <a:srgbClr val="A4A3A4"/>
          </p15:clr>
        </p15:guide>
        <p15:guide id="2" orient="horz" pos="25522">
          <p15:clr>
            <a:srgbClr val="A4A3A4"/>
          </p15:clr>
        </p15:guide>
        <p15:guide id="3" orient="horz" pos="4847">
          <p15:clr>
            <a:srgbClr val="A4A3A4"/>
          </p15:clr>
        </p15:guide>
        <p15:guide id="4" orient="horz" pos="2768">
          <p15:clr>
            <a:srgbClr val="A4A3A4"/>
          </p15:clr>
        </p15:guide>
        <p15:guide id="5" pos="4397">
          <p15:clr>
            <a:srgbClr val="A4A3A4"/>
          </p15:clr>
        </p15:guide>
        <p15:guide id="6" pos="4973">
          <p15:clr>
            <a:srgbClr val="A4A3A4"/>
          </p15:clr>
        </p15:guide>
        <p15:guide id="7" pos="9050">
          <p15:clr>
            <a:srgbClr val="A4A3A4"/>
          </p15:clr>
        </p15:guide>
        <p15:guide id="8" pos="14502">
          <p15:clr>
            <a:srgbClr val="A4A3A4"/>
          </p15:clr>
        </p15:guide>
        <p15:guide id="9" pos="680">
          <p15:clr>
            <a:srgbClr val="A4A3A4"/>
          </p15:clr>
        </p15:guide>
        <p15:guide id="10" pos="9652">
          <p15:clr>
            <a:srgbClr val="A4A3A4"/>
          </p15:clr>
        </p15:guide>
        <p15:guide id="11" pos="13928">
          <p15:clr>
            <a:srgbClr val="A4A3A4"/>
          </p15:clr>
        </p15:guide>
        <p15:guide id="12" pos="18247">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Wang, Xingyan" initials="WX" lastIdx="11" clrIdx="0">
    <p:extLst>
      <p:ext uri="{19B8F6BF-5375-455C-9EA6-DF929625EA0E}">
        <p15:presenceInfo xmlns:p15="http://schemas.microsoft.com/office/powerpoint/2012/main" userId="S::xzw151@psu.edu::02dd1843-de99-447f-9436-79337eec7eec"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prnPr scaleToFitPaper="1"/>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7889"/>
    <p:restoredTop sz="96942"/>
  </p:normalViewPr>
  <p:slideViewPr>
    <p:cSldViewPr snapToGrid="0">
      <p:cViewPr>
        <p:scale>
          <a:sx n="61" d="100"/>
          <a:sy n="61" d="100"/>
        </p:scale>
        <p:origin x="232" y="-3528"/>
      </p:cViewPr>
      <p:guideLst>
        <p:guide orient="horz" pos="932"/>
        <p:guide orient="horz" pos="25522"/>
        <p:guide orient="horz" pos="4847"/>
        <p:guide orient="horz" pos="2768"/>
        <p:guide pos="4397"/>
        <p:guide pos="4973"/>
        <p:guide pos="9050"/>
        <p:guide pos="14502"/>
        <p:guide pos="680"/>
        <p:guide pos="9652"/>
        <p:guide pos="13928"/>
        <p:guide pos="18247"/>
      </p:guideLst>
    </p:cSldViewPr>
  </p:slideViewPr>
  <p:outlineViewPr>
    <p:cViewPr>
      <p:scale>
        <a:sx n="33" d="100"/>
        <a:sy n="33" d="100"/>
      </p:scale>
      <p:origin x="0" y="0"/>
    </p:cViewPr>
  </p:outlineViewPr>
  <p:notesTextViewPr>
    <p:cViewPr>
      <p:scale>
        <a:sx n="50" d="100"/>
        <a:sy n="5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tableStyles" Target="tableStyles.xml"/><Relationship Id="rId3" Type="http://schemas.openxmlformats.org/officeDocument/2006/relationships/notesMaster" Target="notesMasters/notesMaster1.xml"/><Relationship Id="rId7"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viewProps" Target="viewProps.xml"/><Relationship Id="rId5" Type="http://schemas.openxmlformats.org/officeDocument/2006/relationships/presProps" Target="presProps.xml"/><Relationship Id="rId4" Type="http://schemas.openxmlformats.org/officeDocument/2006/relationships/commentAuthors" Target="commentAuthors.xml"/></Relationships>
</file>

<file path=ppt/comments/comment1.xml><?xml version="1.0" encoding="utf-8"?>
<p:cmLst xmlns:a="http://schemas.openxmlformats.org/drawingml/2006/main" xmlns:r="http://schemas.openxmlformats.org/officeDocument/2006/relationships" xmlns:p="http://schemas.openxmlformats.org/presentationml/2006/main">
  <p:cm authorId="1" dt="2023-10-18T08:58:32.878" idx="1">
    <p:pos x="9873" y="21335"/>
    <p:text>Type I Error (TIE)</p:text>
    <p:extLst>
      <p:ext uri="{C676402C-5697-4E1C-873F-D02D1690AC5C}">
        <p15:threadingInfo xmlns:p15="http://schemas.microsoft.com/office/powerpoint/2012/main" timeZoneBias="240"/>
      </p:ext>
    </p:extLst>
  </p:cm>
  <p:cm authorId="1" dt="2023-10-18T08:59:09.300" idx="3">
    <p:pos x="4320" y="18121"/>
    <p:text>In the model, we did not include ancestry PCs. Dr. Liu's idea is genetic correlation can already capture ancestry effect.</p:text>
    <p:extLst>
      <p:ext uri="{C676402C-5697-4E1C-873F-D02D1690AC5C}">
        <p15:threadingInfo xmlns:p15="http://schemas.microsoft.com/office/powerpoint/2012/main" timeZoneBias="240"/>
      </p:ext>
    </p:extLst>
  </p:cm>
  <p:cm authorId="1" dt="2023-10-18T09:00:40.558" idx="4">
    <p:pos x="4320" y="18217"/>
    <p:text>It is not wrong to include here. Just clarify so that you understand what has been done in real data analysis</p:text>
    <p:extLst>
      <p:ext uri="{C676402C-5697-4E1C-873F-D02D1690AC5C}">
        <p15:threadingInfo xmlns:p15="http://schemas.microsoft.com/office/powerpoint/2012/main" timeZoneBias="240">
          <p15:parentCm authorId="1" idx="3"/>
        </p15:threadingInfo>
      </p:ext>
    </p:extLst>
  </p:cm>
  <p:cm authorId="1" dt="2023-10-18T09:00:50.157" idx="5">
    <p:pos x="4965" y="22326"/>
    <p:text>If you decide to remove ancestry specific effect, then you can delete this hypothesis testing. </p:text>
    <p:extLst>
      <p:ext uri="{C676402C-5697-4E1C-873F-D02D1690AC5C}">
        <p15:threadingInfo xmlns:p15="http://schemas.microsoft.com/office/powerpoint/2012/main" timeZoneBias="240"/>
      </p:ext>
    </p:extLst>
  </p:cm>
  <p:cm authorId="1" dt="2023-10-18T09:01:40.682" idx="6">
    <p:pos x="11290" y="18132"/>
    <p:text>Number of Significant Loci</p:text>
    <p:extLst>
      <p:ext uri="{C676402C-5697-4E1C-873F-D02D1690AC5C}">
        <p15:threadingInfo xmlns:p15="http://schemas.microsoft.com/office/powerpoint/2012/main" timeZoneBias="240"/>
      </p:ext>
    </p:extLst>
  </p:cm>
  <p:cm authorId="1" dt="2023-10-18T09:02:19.015" idx="7">
    <p:pos x="12607" y="4988"/>
    <p:text>Maybe should include some information regarding what are your set 1 to set 4. </p:text>
    <p:extLst>
      <p:ext uri="{C676402C-5697-4E1C-873F-D02D1690AC5C}">
        <p15:threadingInfo xmlns:p15="http://schemas.microsoft.com/office/powerpoint/2012/main" timeZoneBias="240"/>
      </p:ext>
    </p:extLst>
  </p:cm>
  <p:cm authorId="1" dt="2023-10-18T09:04:28.111" idx="8">
    <p:pos x="12607" y="5084"/>
    <p:text>Also, maybe highlight studies that you are interested in, ie SLE_EUR and SLE_EAS</p:text>
    <p:extLst>
      <p:ext uri="{C676402C-5697-4E1C-873F-D02D1690AC5C}">
        <p15:threadingInfo xmlns:p15="http://schemas.microsoft.com/office/powerpoint/2012/main" timeZoneBias="240">
          <p15:parentCm authorId="1" idx="7"/>
        </p15:threadingInfo>
      </p:ext>
    </p:extLst>
  </p:cm>
  <p:cm authorId="1" dt="2023-10-18T09:04:32.387" idx="9">
    <p:pos x="14723" y="14193"/>
    <p:text>...via a fixed effect model</p:text>
    <p:extLst>
      <p:ext uri="{C676402C-5697-4E1C-873F-D02D1690AC5C}">
        <p15:threadingInfo xmlns:p15="http://schemas.microsoft.com/office/powerpoint/2012/main" timeZoneBias="240"/>
      </p:ext>
    </p:extLst>
  </p:cm>
  <p:cm authorId="1" dt="2023-10-18T09:05:28.975" idx="10">
    <p:pos x="17119" y="507"/>
    <p:text> Very general suggestion, maybe you should leave some blank space in case your poster is too large for the board or your neighbors' posters are too large. Reference to my poster</p:text>
    <p:extLst>
      <p:ext uri="{C676402C-5697-4E1C-873F-D02D1690AC5C}">
        <p15:threadingInfo xmlns:p15="http://schemas.microsoft.com/office/powerpoint/2012/main" timeZoneBias="240"/>
      </p:ext>
    </p:extLst>
  </p:cm>
  <p:cm authorId="1" dt="2023-10-18T09:08:56.909" idx="11">
    <p:pos x="17668" y="16383"/>
    <p:text/>
    <p:extLst>
      <p:ext uri="{C676402C-5697-4E1C-873F-D02D1690AC5C}">
        <p15:threadingInfo xmlns:p15="http://schemas.microsoft.com/office/powerpoint/2012/main" timeZoneBias="240"/>
      </p:ext>
    </p:extLst>
  </p:cm>
</p:cmLst>
</file>

<file path=ppt/media/hdphoto1.wdp>
</file>

<file path=ppt/media/hdphoto10.wdp>
</file>

<file path=ppt/media/hdphoto11.wdp>
</file>

<file path=ppt/media/hdphoto12.wdp>
</file>

<file path=ppt/media/hdphoto13.wdp>
</file>

<file path=ppt/media/hdphoto14.wdp>
</file>

<file path=ppt/media/hdphoto2.wdp>
</file>

<file path=ppt/media/hdphoto3.wdp>
</file>

<file path=ppt/media/hdphoto4.wdp>
</file>

<file path=ppt/media/hdphoto5.wdp>
</file>

<file path=ppt/media/hdphoto6.wdp>
</file>

<file path=ppt/media/hdphoto7.wdp>
</file>

<file path=ppt/media/hdphoto8.wdp>
</file>

<file path=ppt/media/hdphoto9.wdp>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jpeg>
</file>

<file path=ppt/media/image3.png>
</file>

<file path=ppt/media/image4.png>
</file>

<file path=ppt/media/image5.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8B5B219B-ACA8-D6B7-79F0-799E08973730}"/>
              </a:ext>
            </a:extLst>
          </p:cNvPr>
          <p:cNvSpPr>
            <a:spLocks noGrp="1"/>
          </p:cNvSpPr>
          <p:nvPr>
            <p:ph type="hdr" sz="quarter"/>
          </p:nvPr>
        </p:nvSpPr>
        <p:spPr>
          <a:xfrm>
            <a:off x="0" y="0"/>
            <a:ext cx="14265275" cy="2560638"/>
          </a:xfrm>
          <a:prstGeom prst="rect">
            <a:avLst/>
          </a:prstGeom>
        </p:spPr>
        <p:txBody>
          <a:bodyPr vert="horz" wrap="square" lIns="91440" tIns="45720" rIns="91440" bIns="45720" numCol="1" anchor="t" anchorCtr="0" compatLnSpc="1">
            <a:prstTxWarp prst="textNoShape">
              <a:avLst/>
            </a:prstTxWarp>
          </a:bodyPr>
          <a:lstStyle>
            <a:lvl1pPr>
              <a:defRPr sz="1200">
                <a:latin typeface="Calibri"/>
                <a:ea typeface="ＭＳ Ｐゴシック" charset="0"/>
                <a:cs typeface="ＭＳ Ｐゴシック" charset="0"/>
              </a:defRPr>
            </a:lvl1pPr>
          </a:lstStyle>
          <a:p>
            <a:pPr>
              <a:defRPr/>
            </a:pPr>
            <a:endParaRPr lang="en-US"/>
          </a:p>
        </p:txBody>
      </p:sp>
      <p:sp>
        <p:nvSpPr>
          <p:cNvPr id="3" name="Date Placeholder 2">
            <a:extLst>
              <a:ext uri="{FF2B5EF4-FFF2-40B4-BE49-F238E27FC236}">
                <a16:creationId xmlns:a16="http://schemas.microsoft.com/office/drawing/2014/main" id="{F273D18B-8E25-5A3B-8BAE-CBE3FCDC8A54}"/>
              </a:ext>
            </a:extLst>
          </p:cNvPr>
          <p:cNvSpPr>
            <a:spLocks noGrp="1"/>
          </p:cNvSpPr>
          <p:nvPr>
            <p:ph type="dt" idx="1"/>
          </p:nvPr>
        </p:nvSpPr>
        <p:spPr>
          <a:xfrm>
            <a:off x="18646775" y="0"/>
            <a:ext cx="14263688" cy="2560638"/>
          </a:xfrm>
          <a:prstGeom prst="rect">
            <a:avLst/>
          </a:prstGeom>
        </p:spPr>
        <p:txBody>
          <a:bodyPr vert="horz" wrap="square" lIns="91440" tIns="45720" rIns="91440" bIns="45720" numCol="1" anchor="t" anchorCtr="0" compatLnSpc="1">
            <a:prstTxWarp prst="textNoShape">
              <a:avLst/>
            </a:prstTxWarp>
          </a:bodyPr>
          <a:lstStyle>
            <a:lvl1pPr algn="r">
              <a:defRPr sz="1200">
                <a:latin typeface="Calibri" panose="020F0502020204030204" pitchFamily="34" charset="0"/>
              </a:defRPr>
            </a:lvl1pPr>
          </a:lstStyle>
          <a:p>
            <a:fld id="{E7CFA329-6B22-8B43-86D3-06B0A4C33517}" type="datetime1">
              <a:rPr lang="en-US" altLang="en-US"/>
              <a:pPr/>
              <a:t>10/18/23</a:t>
            </a:fld>
            <a:endParaRPr lang="en-US" altLang="en-US"/>
          </a:p>
        </p:txBody>
      </p:sp>
      <p:sp>
        <p:nvSpPr>
          <p:cNvPr id="4" name="Slide Image Placeholder 3">
            <a:extLst>
              <a:ext uri="{FF2B5EF4-FFF2-40B4-BE49-F238E27FC236}">
                <a16:creationId xmlns:a16="http://schemas.microsoft.com/office/drawing/2014/main" id="{57698A95-42EE-1219-3A73-72DC140947E7}"/>
              </a:ext>
            </a:extLst>
          </p:cNvPr>
          <p:cNvSpPr>
            <a:spLocks noGrp="1" noRot="1" noChangeAspect="1"/>
          </p:cNvSpPr>
          <p:nvPr>
            <p:ph type="sldImg" idx="2"/>
          </p:nvPr>
        </p:nvSpPr>
        <p:spPr>
          <a:xfrm>
            <a:off x="9669463" y="3840163"/>
            <a:ext cx="13579475" cy="19202400"/>
          </a:xfrm>
          <a:prstGeom prst="rect">
            <a:avLst/>
          </a:prstGeom>
          <a:noFill/>
          <a:ln w="12700">
            <a:solidFill>
              <a:prstClr val="black"/>
            </a:solidFill>
          </a:ln>
        </p:spPr>
        <p:txBody>
          <a:bodyPr vert="horz" wrap="square" lIns="91440" tIns="45720" rIns="91440" bIns="45720" numCol="1" anchor="ctr" anchorCtr="0" compatLnSpc="1">
            <a:prstTxWarp prst="textNoShape">
              <a:avLst/>
            </a:prstTxWarp>
          </a:bodyPr>
          <a:lstStyle/>
          <a:p>
            <a:pPr lvl="0"/>
            <a:endParaRPr lang="en-US" noProof="0"/>
          </a:p>
        </p:txBody>
      </p:sp>
      <p:sp>
        <p:nvSpPr>
          <p:cNvPr id="5" name="Notes Placeholder 4">
            <a:extLst>
              <a:ext uri="{FF2B5EF4-FFF2-40B4-BE49-F238E27FC236}">
                <a16:creationId xmlns:a16="http://schemas.microsoft.com/office/drawing/2014/main" id="{FE21023C-0AA6-2A6E-4B15-2ADC570AEABF}"/>
              </a:ext>
            </a:extLst>
          </p:cNvPr>
          <p:cNvSpPr>
            <a:spLocks noGrp="1"/>
          </p:cNvSpPr>
          <p:nvPr>
            <p:ph type="body" sz="quarter" idx="3"/>
          </p:nvPr>
        </p:nvSpPr>
        <p:spPr>
          <a:xfrm>
            <a:off x="3292475" y="24323675"/>
            <a:ext cx="26333450" cy="23042563"/>
          </a:xfrm>
          <a:prstGeom prst="rect">
            <a:avLst/>
          </a:prstGeom>
        </p:spPr>
        <p:txBody>
          <a:bodyPr vert="horz" wrap="square" lIns="91440" tIns="45720" rIns="91440" bIns="45720" numCol="1" anchor="t" anchorCtr="0" compatLnSpc="1">
            <a:prstTxWarp prst="textNoShape">
              <a:avLst/>
            </a:prstTxWarp>
            <a:norm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a:extLst>
              <a:ext uri="{FF2B5EF4-FFF2-40B4-BE49-F238E27FC236}">
                <a16:creationId xmlns:a16="http://schemas.microsoft.com/office/drawing/2014/main" id="{404CD08C-F3CD-D42F-5B8A-5204C3DC9C78}"/>
              </a:ext>
            </a:extLst>
          </p:cNvPr>
          <p:cNvSpPr>
            <a:spLocks noGrp="1"/>
          </p:cNvSpPr>
          <p:nvPr>
            <p:ph type="ftr" sz="quarter" idx="4"/>
          </p:nvPr>
        </p:nvSpPr>
        <p:spPr>
          <a:xfrm>
            <a:off x="0" y="48637825"/>
            <a:ext cx="14265275" cy="2559050"/>
          </a:xfrm>
          <a:prstGeom prst="rect">
            <a:avLst/>
          </a:prstGeom>
        </p:spPr>
        <p:txBody>
          <a:bodyPr vert="horz" wrap="square" lIns="91440" tIns="45720" rIns="91440" bIns="45720" numCol="1" anchor="b" anchorCtr="0" compatLnSpc="1">
            <a:prstTxWarp prst="textNoShape">
              <a:avLst/>
            </a:prstTxWarp>
          </a:bodyPr>
          <a:lstStyle>
            <a:lvl1pPr>
              <a:defRPr sz="1200">
                <a:latin typeface="Calibri"/>
                <a:ea typeface="ＭＳ Ｐゴシック" charset="0"/>
                <a:cs typeface="ＭＳ Ｐゴシック" charset="0"/>
              </a:defRPr>
            </a:lvl1pPr>
          </a:lstStyle>
          <a:p>
            <a:pPr>
              <a:defRPr/>
            </a:pPr>
            <a:endParaRPr lang="en-US"/>
          </a:p>
        </p:txBody>
      </p:sp>
      <p:sp>
        <p:nvSpPr>
          <p:cNvPr id="7" name="Slide Number Placeholder 6">
            <a:extLst>
              <a:ext uri="{FF2B5EF4-FFF2-40B4-BE49-F238E27FC236}">
                <a16:creationId xmlns:a16="http://schemas.microsoft.com/office/drawing/2014/main" id="{C5567C82-B21F-E04D-D002-F0D8D88A7189}"/>
              </a:ext>
            </a:extLst>
          </p:cNvPr>
          <p:cNvSpPr>
            <a:spLocks noGrp="1"/>
          </p:cNvSpPr>
          <p:nvPr>
            <p:ph type="sldNum" sz="quarter" idx="5"/>
          </p:nvPr>
        </p:nvSpPr>
        <p:spPr>
          <a:xfrm>
            <a:off x="18646775" y="48637825"/>
            <a:ext cx="14263688" cy="2559050"/>
          </a:xfrm>
          <a:prstGeom prst="rect">
            <a:avLst/>
          </a:prstGeom>
        </p:spPr>
        <p:txBody>
          <a:bodyPr vert="horz" wrap="square" lIns="91440" tIns="45720" rIns="91440" bIns="45720" numCol="1" anchor="b" anchorCtr="0" compatLnSpc="1">
            <a:prstTxWarp prst="textNoShape">
              <a:avLst/>
            </a:prstTxWarp>
          </a:bodyPr>
          <a:lstStyle>
            <a:lvl1pPr algn="r">
              <a:defRPr sz="1200">
                <a:latin typeface="Calibri" panose="020F0502020204030204" pitchFamily="34" charset="0"/>
              </a:defRPr>
            </a:lvl1pPr>
          </a:lstStyle>
          <a:p>
            <a:fld id="{9BB005E8-F759-F04B-9D70-39363CF4BEF1}" type="slidenum">
              <a:rPr lang="en-US" altLang="en-US"/>
              <a:pPr/>
              <a:t>‹#›</a:t>
            </a:fld>
            <a:endParaRPr lang="en-US" altLang="en-US"/>
          </a:p>
        </p:txBody>
      </p:sp>
    </p:spTree>
  </p:cSld>
  <p:clrMap bg1="lt1" tx1="dk1" bg2="lt2" tx2="dk2" accent1="accent1" accent2="accent2" accent3="accent3" accent4="accent4" accent5="accent5" accent6="accent6" hlink="hlink" folHlink="folHlink"/>
  <p:notesStyle>
    <a:lvl1pPr algn="l" defTabSz="400050" rtl="0" eaLnBrk="0" fontAlgn="base" hangingPunct="0">
      <a:spcBef>
        <a:spcPct val="30000"/>
      </a:spcBef>
      <a:spcAft>
        <a:spcPct val="0"/>
      </a:spcAft>
      <a:defRPr sz="1100" kern="1200">
        <a:solidFill>
          <a:schemeClr val="tx1"/>
        </a:solidFill>
        <a:latin typeface="+mn-lt"/>
        <a:ea typeface="ＭＳ Ｐゴシック" pitchFamily="-111" charset="-128"/>
        <a:cs typeface="ＭＳ Ｐゴシック" pitchFamily="-111" charset="-128"/>
      </a:defRPr>
    </a:lvl1pPr>
    <a:lvl2pPr marL="400050" algn="l" defTabSz="400050" rtl="0" eaLnBrk="0" fontAlgn="base" hangingPunct="0">
      <a:spcBef>
        <a:spcPct val="30000"/>
      </a:spcBef>
      <a:spcAft>
        <a:spcPct val="0"/>
      </a:spcAft>
      <a:defRPr sz="1100" kern="1200">
        <a:solidFill>
          <a:schemeClr val="tx1"/>
        </a:solidFill>
        <a:latin typeface="+mn-lt"/>
        <a:ea typeface="ＭＳ Ｐゴシック" pitchFamily="-111" charset="-128"/>
        <a:cs typeface="ＭＳ Ｐゴシック" charset="0"/>
      </a:defRPr>
    </a:lvl2pPr>
    <a:lvl3pPr marL="801688" algn="l" defTabSz="400050" rtl="0" eaLnBrk="0" fontAlgn="base" hangingPunct="0">
      <a:spcBef>
        <a:spcPct val="30000"/>
      </a:spcBef>
      <a:spcAft>
        <a:spcPct val="0"/>
      </a:spcAft>
      <a:defRPr sz="1100" kern="1200">
        <a:solidFill>
          <a:schemeClr val="tx1"/>
        </a:solidFill>
        <a:latin typeface="+mn-lt"/>
        <a:ea typeface="ＭＳ Ｐゴシック" pitchFamily="-111" charset="-128"/>
        <a:cs typeface="ＭＳ Ｐゴシック" charset="0"/>
      </a:defRPr>
    </a:lvl3pPr>
    <a:lvl4pPr marL="1203325" algn="l" defTabSz="400050" rtl="0" eaLnBrk="0" fontAlgn="base" hangingPunct="0">
      <a:spcBef>
        <a:spcPct val="30000"/>
      </a:spcBef>
      <a:spcAft>
        <a:spcPct val="0"/>
      </a:spcAft>
      <a:defRPr sz="1100" kern="1200">
        <a:solidFill>
          <a:schemeClr val="tx1"/>
        </a:solidFill>
        <a:latin typeface="+mn-lt"/>
        <a:ea typeface="ＭＳ Ｐゴシック" pitchFamily="-111" charset="-128"/>
        <a:cs typeface="ＭＳ Ｐゴシック" charset="0"/>
      </a:defRPr>
    </a:lvl4pPr>
    <a:lvl5pPr marL="1604963" algn="l" defTabSz="400050" rtl="0" eaLnBrk="0" fontAlgn="base" hangingPunct="0">
      <a:spcBef>
        <a:spcPct val="30000"/>
      </a:spcBef>
      <a:spcAft>
        <a:spcPct val="0"/>
      </a:spcAft>
      <a:defRPr sz="1100" kern="1200">
        <a:solidFill>
          <a:schemeClr val="tx1"/>
        </a:solidFill>
        <a:latin typeface="+mn-lt"/>
        <a:ea typeface="ＭＳ Ｐゴシック" pitchFamily="-111" charset="-128"/>
        <a:cs typeface="ＭＳ Ｐゴシック" charset="0"/>
      </a:defRPr>
    </a:lvl5pPr>
    <a:lvl6pPr marL="2007016" algn="l" defTabSz="401404" rtl="0" eaLnBrk="1" latinLnBrk="0" hangingPunct="1">
      <a:defRPr sz="1100" kern="1200">
        <a:solidFill>
          <a:schemeClr val="tx1"/>
        </a:solidFill>
        <a:latin typeface="+mn-lt"/>
        <a:ea typeface="+mn-ea"/>
        <a:cs typeface="+mn-cs"/>
      </a:defRPr>
    </a:lvl6pPr>
    <a:lvl7pPr marL="2408420" algn="l" defTabSz="401404" rtl="0" eaLnBrk="1" latinLnBrk="0" hangingPunct="1">
      <a:defRPr sz="1100" kern="1200">
        <a:solidFill>
          <a:schemeClr val="tx1"/>
        </a:solidFill>
        <a:latin typeface="+mn-lt"/>
        <a:ea typeface="+mn-ea"/>
        <a:cs typeface="+mn-cs"/>
      </a:defRPr>
    </a:lvl7pPr>
    <a:lvl8pPr marL="2809822" algn="l" defTabSz="401404" rtl="0" eaLnBrk="1" latinLnBrk="0" hangingPunct="1">
      <a:defRPr sz="1100" kern="1200">
        <a:solidFill>
          <a:schemeClr val="tx1"/>
        </a:solidFill>
        <a:latin typeface="+mn-lt"/>
        <a:ea typeface="+mn-ea"/>
        <a:cs typeface="+mn-cs"/>
      </a:defRPr>
    </a:lvl8pPr>
    <a:lvl9pPr marL="3211226" algn="l" defTabSz="401404" rtl="0" eaLnBrk="1" latinLnBrk="0" hangingPunct="1">
      <a:defRPr sz="11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1" name="Slide Image Placeholder 1">
            <a:extLst>
              <a:ext uri="{FF2B5EF4-FFF2-40B4-BE49-F238E27FC236}">
                <a16:creationId xmlns:a16="http://schemas.microsoft.com/office/drawing/2014/main" id="{6BEBB6F2-F70D-A7E7-E5CD-014E8972BFA2}"/>
              </a:ext>
            </a:extLst>
          </p:cNvPr>
          <p:cNvSpPr>
            <a:spLocks noGrp="1" noRot="1" noChangeAspec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5362" name="Notes Placeholder 2">
            <a:extLst>
              <a:ext uri="{FF2B5EF4-FFF2-40B4-BE49-F238E27FC236}">
                <a16:creationId xmlns:a16="http://schemas.microsoft.com/office/drawing/2014/main" id="{A5F0D4C9-B8D2-C750-1762-506D7B345F12}"/>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spcBef>
                <a:spcPct val="0"/>
              </a:spcBef>
            </a:pPr>
            <a:r>
              <a:rPr lang="en-US" altLang="en-US" sz="9600" dirty="0">
                <a:solidFill>
                  <a:srgbClr val="000000"/>
                </a:solidFill>
                <a:ea typeface="ＭＳ Ｐゴシック" panose="020B0600070205080204" pitchFamily="34" charset="-128"/>
              </a:rPr>
              <a:t>Copyright Colin </a:t>
            </a:r>
            <a:r>
              <a:rPr lang="en-US" altLang="en-US" sz="9600" dirty="0" err="1">
                <a:solidFill>
                  <a:srgbClr val="000000"/>
                </a:solidFill>
                <a:ea typeface="ＭＳ Ｐゴシック" panose="020B0600070205080204" pitchFamily="34" charset="-128"/>
              </a:rPr>
              <a:t>Purrington</a:t>
            </a:r>
            <a:r>
              <a:rPr lang="en-US" altLang="en-US" sz="9600" dirty="0">
                <a:solidFill>
                  <a:srgbClr val="000000"/>
                </a:solidFill>
                <a:ea typeface="ＭＳ Ｐゴシック" panose="020B0600070205080204" pitchFamily="34" charset="-128"/>
              </a:rPr>
              <a:t> (</a:t>
            </a:r>
            <a:r>
              <a:rPr lang="en-US" altLang="en-US" sz="9600" dirty="0">
                <a:solidFill>
                  <a:srgbClr val="000000"/>
                </a:solidFill>
                <a:latin typeface="Times New Roman" panose="02020603050405020304" pitchFamily="18" charset="0"/>
                <a:ea typeface="ＭＳ Ｐゴシック" panose="020B0600070205080204" pitchFamily="34" charset="-128"/>
              </a:rPr>
              <a:t>http://</a:t>
            </a:r>
            <a:r>
              <a:rPr lang="en-US" altLang="en-US" sz="9600" dirty="0" err="1">
                <a:solidFill>
                  <a:srgbClr val="000000"/>
                </a:solidFill>
                <a:latin typeface="Times New Roman" panose="02020603050405020304" pitchFamily="18" charset="0"/>
                <a:ea typeface="ＭＳ Ｐゴシック" panose="020B0600070205080204" pitchFamily="34" charset="-128"/>
              </a:rPr>
              <a:t>colinpurrington.com</a:t>
            </a:r>
            <a:r>
              <a:rPr lang="en-US" altLang="en-US" sz="9600" dirty="0">
                <a:solidFill>
                  <a:srgbClr val="000000"/>
                </a:solidFill>
                <a:latin typeface="Times New Roman" panose="02020603050405020304" pitchFamily="18" charset="0"/>
                <a:ea typeface="ＭＳ Ｐゴシック" panose="020B0600070205080204" pitchFamily="34" charset="-128"/>
              </a:rPr>
              <a:t>/tips/academic/</a:t>
            </a:r>
            <a:r>
              <a:rPr lang="en-US" altLang="en-US" sz="9600" dirty="0" err="1">
                <a:solidFill>
                  <a:srgbClr val="000000"/>
                </a:solidFill>
                <a:latin typeface="Times New Roman" panose="02020603050405020304" pitchFamily="18" charset="0"/>
                <a:ea typeface="ＭＳ Ｐゴシック" panose="020B0600070205080204" pitchFamily="34" charset="-128"/>
              </a:rPr>
              <a:t>posterdesign</a:t>
            </a:r>
            <a:r>
              <a:rPr lang="en-US" altLang="en-US" sz="9600" dirty="0">
                <a:solidFill>
                  <a:srgbClr val="000000"/>
                </a:solidFill>
                <a:latin typeface="Times New Roman" panose="02020603050405020304" pitchFamily="18" charset="0"/>
                <a:ea typeface="ＭＳ Ｐゴシック" panose="020B0600070205080204" pitchFamily="34" charset="-128"/>
              </a:rPr>
              <a:t>).</a:t>
            </a:r>
            <a:endParaRPr lang="en-US" altLang="en-US" sz="9600" dirty="0">
              <a:solidFill>
                <a:srgbClr val="000000"/>
              </a:solidFill>
              <a:ea typeface="ＭＳ Ｐゴシック" panose="020B0600070205080204" pitchFamily="34" charset="-128"/>
            </a:endParaRPr>
          </a:p>
        </p:txBody>
      </p:sp>
      <p:sp>
        <p:nvSpPr>
          <p:cNvPr id="15363" name="Slide Number Placeholder 3">
            <a:extLst>
              <a:ext uri="{FF2B5EF4-FFF2-40B4-BE49-F238E27FC236}">
                <a16:creationId xmlns:a16="http://schemas.microsoft.com/office/drawing/2014/main" id="{C08B74C1-60F4-FFDD-E20B-7EE59ADA4604}"/>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800">
                <a:solidFill>
                  <a:schemeClr val="tx1"/>
                </a:solidFill>
                <a:latin typeface="Helvetica" pitchFamily="2" charset="0"/>
                <a:ea typeface="ＭＳ Ｐゴシック" panose="020B0600070205080204" pitchFamily="34" charset="-128"/>
              </a:defRPr>
            </a:lvl1pPr>
            <a:lvl2pPr marL="742950" indent="-285750" eaLnBrk="0" hangingPunct="0">
              <a:defRPr sz="2800">
                <a:solidFill>
                  <a:schemeClr val="tx1"/>
                </a:solidFill>
                <a:latin typeface="Helvetica" pitchFamily="2" charset="0"/>
                <a:ea typeface="ＭＳ Ｐゴシック" panose="020B0600070205080204" pitchFamily="34" charset="-128"/>
              </a:defRPr>
            </a:lvl2pPr>
            <a:lvl3pPr marL="1143000" indent="-228600" eaLnBrk="0" hangingPunct="0">
              <a:defRPr sz="2800">
                <a:solidFill>
                  <a:schemeClr val="tx1"/>
                </a:solidFill>
                <a:latin typeface="Helvetica" pitchFamily="2" charset="0"/>
                <a:ea typeface="ＭＳ Ｐゴシック" panose="020B0600070205080204" pitchFamily="34" charset="-128"/>
              </a:defRPr>
            </a:lvl3pPr>
            <a:lvl4pPr marL="1600200" indent="-228600" eaLnBrk="0" hangingPunct="0">
              <a:defRPr sz="2800">
                <a:solidFill>
                  <a:schemeClr val="tx1"/>
                </a:solidFill>
                <a:latin typeface="Helvetica" pitchFamily="2" charset="0"/>
                <a:ea typeface="ＭＳ Ｐゴシック" panose="020B0600070205080204" pitchFamily="34" charset="-128"/>
              </a:defRPr>
            </a:lvl4pPr>
            <a:lvl5pPr marL="2057400" indent="-228600" eaLnBrk="0" hangingPunct="0">
              <a:defRPr sz="2800">
                <a:solidFill>
                  <a:schemeClr val="tx1"/>
                </a:solidFill>
                <a:latin typeface="Helvetica" pitchFamily="2" charset="0"/>
                <a:ea typeface="ＭＳ Ｐゴシック" panose="020B0600070205080204" pitchFamily="34" charset="-128"/>
              </a:defRPr>
            </a:lvl5pPr>
            <a:lvl6pPr marL="2514600" indent="-228600" eaLnBrk="0" fontAlgn="base" hangingPunct="0">
              <a:spcBef>
                <a:spcPct val="0"/>
              </a:spcBef>
              <a:spcAft>
                <a:spcPct val="0"/>
              </a:spcAft>
              <a:defRPr sz="2800">
                <a:solidFill>
                  <a:schemeClr val="tx1"/>
                </a:solidFill>
                <a:latin typeface="Helvetica" pitchFamily="2" charset="0"/>
                <a:ea typeface="ＭＳ Ｐゴシック" panose="020B0600070205080204" pitchFamily="34" charset="-128"/>
              </a:defRPr>
            </a:lvl6pPr>
            <a:lvl7pPr marL="2971800" indent="-228600" eaLnBrk="0" fontAlgn="base" hangingPunct="0">
              <a:spcBef>
                <a:spcPct val="0"/>
              </a:spcBef>
              <a:spcAft>
                <a:spcPct val="0"/>
              </a:spcAft>
              <a:defRPr sz="2800">
                <a:solidFill>
                  <a:schemeClr val="tx1"/>
                </a:solidFill>
                <a:latin typeface="Helvetica" pitchFamily="2" charset="0"/>
                <a:ea typeface="ＭＳ Ｐゴシック" panose="020B0600070205080204" pitchFamily="34" charset="-128"/>
              </a:defRPr>
            </a:lvl7pPr>
            <a:lvl8pPr marL="3429000" indent="-228600" eaLnBrk="0" fontAlgn="base" hangingPunct="0">
              <a:spcBef>
                <a:spcPct val="0"/>
              </a:spcBef>
              <a:spcAft>
                <a:spcPct val="0"/>
              </a:spcAft>
              <a:defRPr sz="2800">
                <a:solidFill>
                  <a:schemeClr val="tx1"/>
                </a:solidFill>
                <a:latin typeface="Helvetica" pitchFamily="2" charset="0"/>
                <a:ea typeface="ＭＳ Ｐゴシック" panose="020B0600070205080204" pitchFamily="34" charset="-128"/>
              </a:defRPr>
            </a:lvl8pPr>
            <a:lvl9pPr marL="3886200" indent="-228600" eaLnBrk="0" fontAlgn="base" hangingPunct="0">
              <a:spcBef>
                <a:spcPct val="0"/>
              </a:spcBef>
              <a:spcAft>
                <a:spcPct val="0"/>
              </a:spcAft>
              <a:defRPr sz="2800">
                <a:solidFill>
                  <a:schemeClr val="tx1"/>
                </a:solidFill>
                <a:latin typeface="Helvetica" pitchFamily="2" charset="0"/>
                <a:ea typeface="ＭＳ Ｐゴシック" panose="020B0600070205080204" pitchFamily="34" charset="-128"/>
              </a:defRPr>
            </a:lvl9pPr>
          </a:lstStyle>
          <a:p>
            <a:pPr eaLnBrk="1" hangingPunct="1"/>
            <a:fld id="{8B63D152-E51B-5A4C-A30D-8662BAB59E81}" type="slidenum">
              <a:rPr lang="en-US" altLang="en-US" sz="1200">
                <a:latin typeface="Calibri" panose="020F0502020204030204" pitchFamily="34" charset="0"/>
              </a:rPr>
              <a:pPr eaLnBrk="1" hangingPunct="1"/>
              <a:t>1</a:t>
            </a:fld>
            <a:endParaRPr lang="en-US" altLang="en-US" sz="1200">
              <a:latin typeface="Calibri" panose="020F0502020204030204" pitchFamily="34" charset="0"/>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269862" y="13294779"/>
            <a:ext cx="25727559" cy="9171373"/>
          </a:xfrm>
        </p:spPr>
        <p:txBody>
          <a:bodyPr/>
          <a:lstStyle/>
          <a:p>
            <a:r>
              <a:rPr lang="en-US"/>
              <a:t>Click to edit Master title style</a:t>
            </a:r>
          </a:p>
        </p:txBody>
      </p:sp>
      <p:sp>
        <p:nvSpPr>
          <p:cNvPr id="3" name="Subtitle 2"/>
          <p:cNvSpPr>
            <a:spLocks noGrp="1"/>
          </p:cNvSpPr>
          <p:nvPr>
            <p:ph type="subTitle" idx="1"/>
          </p:nvPr>
        </p:nvSpPr>
        <p:spPr>
          <a:xfrm>
            <a:off x="4539717" y="24249246"/>
            <a:ext cx="21187843" cy="10937957"/>
          </a:xfrm>
        </p:spPr>
        <p:txBody>
          <a:bodyPr/>
          <a:lstStyle>
            <a:lvl1pPr marL="0" indent="0" algn="ctr">
              <a:buNone/>
              <a:defRPr/>
            </a:lvl1pPr>
            <a:lvl2pPr marL="401404" indent="0" algn="ctr">
              <a:buNone/>
              <a:defRPr/>
            </a:lvl2pPr>
            <a:lvl3pPr marL="802806" indent="0" algn="ctr">
              <a:buNone/>
              <a:defRPr/>
            </a:lvl3pPr>
            <a:lvl4pPr marL="1204209" indent="0" algn="ctr">
              <a:buNone/>
              <a:defRPr/>
            </a:lvl4pPr>
            <a:lvl5pPr marL="1605613" indent="0" algn="ctr">
              <a:buNone/>
              <a:defRPr/>
            </a:lvl5pPr>
            <a:lvl6pPr marL="2007016" indent="0" algn="ctr">
              <a:buNone/>
              <a:defRPr/>
            </a:lvl6pPr>
            <a:lvl7pPr marL="2408420" indent="0" algn="ctr">
              <a:buNone/>
              <a:defRPr/>
            </a:lvl7pPr>
            <a:lvl8pPr marL="2809822" indent="0" algn="ctr">
              <a:buNone/>
              <a:defRPr/>
            </a:lvl8pPr>
            <a:lvl9pPr marL="3211226" indent="0" algn="ctr">
              <a:buNone/>
              <a:defRPr/>
            </a:lvl9pPr>
          </a:lstStyle>
          <a:p>
            <a:r>
              <a:rPr lang="en-US"/>
              <a:t>Click to edit Master subtitle style</a:t>
            </a:r>
          </a:p>
        </p:txBody>
      </p:sp>
      <p:sp>
        <p:nvSpPr>
          <p:cNvPr id="4" name="Rectangle 4">
            <a:extLst>
              <a:ext uri="{FF2B5EF4-FFF2-40B4-BE49-F238E27FC236}">
                <a16:creationId xmlns:a16="http://schemas.microsoft.com/office/drawing/2014/main" id="{3F791F74-2F7B-D8D6-BC71-F8D80CC6FBA6}"/>
              </a:ext>
            </a:extLst>
          </p:cNvPr>
          <p:cNvSpPr>
            <a:spLocks noGrp="1" noChangeArrowheads="1"/>
          </p:cNvSpPr>
          <p:nvPr>
            <p:ph type="dt" sz="half" idx="10"/>
          </p:nvPr>
        </p:nvSpPr>
        <p:spPr>
          <a:ln/>
        </p:spPr>
        <p:txBody>
          <a:bodyPr/>
          <a:lstStyle>
            <a:lvl1pPr>
              <a:defRPr/>
            </a:lvl1pPr>
          </a:lstStyle>
          <a:p>
            <a:pPr>
              <a:defRPr/>
            </a:pPr>
            <a:endParaRPr lang="en-US"/>
          </a:p>
        </p:txBody>
      </p:sp>
      <p:sp>
        <p:nvSpPr>
          <p:cNvPr id="5" name="Rectangle 5">
            <a:extLst>
              <a:ext uri="{FF2B5EF4-FFF2-40B4-BE49-F238E27FC236}">
                <a16:creationId xmlns:a16="http://schemas.microsoft.com/office/drawing/2014/main" id="{986B9CC1-092E-90D3-DBA9-06A1B3121111}"/>
              </a:ext>
            </a:extLst>
          </p:cNvPr>
          <p:cNvSpPr>
            <a:spLocks noGrp="1" noChangeArrowheads="1"/>
          </p:cNvSpPr>
          <p:nvPr>
            <p:ph type="ftr" sz="quarter" idx="11"/>
          </p:nvPr>
        </p:nvSpPr>
        <p:spPr>
          <a:ln/>
        </p:spPr>
        <p:txBody>
          <a:bodyPr/>
          <a:lstStyle>
            <a:lvl1pPr>
              <a:defRPr/>
            </a:lvl1pPr>
          </a:lstStyle>
          <a:p>
            <a:pPr>
              <a:defRPr/>
            </a:pPr>
            <a:endParaRPr lang="en-US"/>
          </a:p>
        </p:txBody>
      </p:sp>
      <p:sp>
        <p:nvSpPr>
          <p:cNvPr id="6" name="Rectangle 6">
            <a:extLst>
              <a:ext uri="{FF2B5EF4-FFF2-40B4-BE49-F238E27FC236}">
                <a16:creationId xmlns:a16="http://schemas.microsoft.com/office/drawing/2014/main" id="{224053F2-330D-9F20-1197-C74F3B96760C}"/>
              </a:ext>
            </a:extLst>
          </p:cNvPr>
          <p:cNvSpPr>
            <a:spLocks noGrp="1" noChangeArrowheads="1"/>
          </p:cNvSpPr>
          <p:nvPr>
            <p:ph type="sldNum" sz="quarter" idx="12"/>
          </p:nvPr>
        </p:nvSpPr>
        <p:spPr>
          <a:ln/>
        </p:spPr>
        <p:txBody>
          <a:bodyPr/>
          <a:lstStyle>
            <a:lvl1pPr>
              <a:defRPr/>
            </a:lvl1pPr>
          </a:lstStyle>
          <a:p>
            <a:fld id="{25477BAE-976B-624B-8A7C-2A66AD7B8732}" type="slidenum">
              <a:rPr lang="en-US" altLang="en-US"/>
              <a:pPr/>
              <a:t>‹#›</a:t>
            </a:fld>
            <a:endParaRPr lang="en-US" altLang="en-US"/>
          </a:p>
        </p:txBody>
      </p:sp>
    </p:spTree>
    <p:extLst>
      <p:ext uri="{BB962C8B-B14F-4D97-AF65-F5344CB8AC3E}">
        <p14:creationId xmlns:p14="http://schemas.microsoft.com/office/powerpoint/2010/main" val="373806329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a:extLst>
              <a:ext uri="{FF2B5EF4-FFF2-40B4-BE49-F238E27FC236}">
                <a16:creationId xmlns:a16="http://schemas.microsoft.com/office/drawing/2014/main" id="{C398F416-6847-3C2B-E0B4-C3C08984CA62}"/>
              </a:ext>
            </a:extLst>
          </p:cNvPr>
          <p:cNvSpPr>
            <a:spLocks noGrp="1" noChangeArrowheads="1"/>
          </p:cNvSpPr>
          <p:nvPr>
            <p:ph type="dt" sz="half" idx="10"/>
          </p:nvPr>
        </p:nvSpPr>
        <p:spPr>
          <a:ln/>
        </p:spPr>
        <p:txBody>
          <a:bodyPr/>
          <a:lstStyle>
            <a:lvl1pPr>
              <a:defRPr/>
            </a:lvl1pPr>
          </a:lstStyle>
          <a:p>
            <a:pPr>
              <a:defRPr/>
            </a:pPr>
            <a:endParaRPr lang="en-US"/>
          </a:p>
        </p:txBody>
      </p:sp>
      <p:sp>
        <p:nvSpPr>
          <p:cNvPr id="5" name="Rectangle 5">
            <a:extLst>
              <a:ext uri="{FF2B5EF4-FFF2-40B4-BE49-F238E27FC236}">
                <a16:creationId xmlns:a16="http://schemas.microsoft.com/office/drawing/2014/main" id="{EFA6C1C0-1B5A-571C-8B8D-791B525859F4}"/>
              </a:ext>
            </a:extLst>
          </p:cNvPr>
          <p:cNvSpPr>
            <a:spLocks noGrp="1" noChangeArrowheads="1"/>
          </p:cNvSpPr>
          <p:nvPr>
            <p:ph type="ftr" sz="quarter" idx="11"/>
          </p:nvPr>
        </p:nvSpPr>
        <p:spPr>
          <a:ln/>
        </p:spPr>
        <p:txBody>
          <a:bodyPr/>
          <a:lstStyle>
            <a:lvl1pPr>
              <a:defRPr/>
            </a:lvl1pPr>
          </a:lstStyle>
          <a:p>
            <a:pPr>
              <a:defRPr/>
            </a:pPr>
            <a:endParaRPr lang="en-US"/>
          </a:p>
        </p:txBody>
      </p:sp>
      <p:sp>
        <p:nvSpPr>
          <p:cNvPr id="6" name="Rectangle 6">
            <a:extLst>
              <a:ext uri="{FF2B5EF4-FFF2-40B4-BE49-F238E27FC236}">
                <a16:creationId xmlns:a16="http://schemas.microsoft.com/office/drawing/2014/main" id="{D1C7B159-1278-2734-C0D1-F253DD4244C6}"/>
              </a:ext>
            </a:extLst>
          </p:cNvPr>
          <p:cNvSpPr>
            <a:spLocks noGrp="1" noChangeArrowheads="1"/>
          </p:cNvSpPr>
          <p:nvPr>
            <p:ph type="sldNum" sz="quarter" idx="12"/>
          </p:nvPr>
        </p:nvSpPr>
        <p:spPr>
          <a:ln/>
        </p:spPr>
        <p:txBody>
          <a:bodyPr/>
          <a:lstStyle>
            <a:lvl1pPr>
              <a:defRPr/>
            </a:lvl1pPr>
          </a:lstStyle>
          <a:p>
            <a:fld id="{89DAA7B9-D289-FA45-8330-31304828C125}" type="slidenum">
              <a:rPr lang="en-US" altLang="en-US"/>
              <a:pPr/>
              <a:t>‹#›</a:t>
            </a:fld>
            <a:endParaRPr lang="en-US" altLang="en-US"/>
          </a:p>
        </p:txBody>
      </p:sp>
    </p:spTree>
    <p:extLst>
      <p:ext uri="{BB962C8B-B14F-4D97-AF65-F5344CB8AC3E}">
        <p14:creationId xmlns:p14="http://schemas.microsoft.com/office/powerpoint/2010/main" val="353142302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21566000" y="3803522"/>
            <a:ext cx="6431420" cy="34235802"/>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2269858" y="3803522"/>
            <a:ext cx="19206058" cy="34235802"/>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a:extLst>
              <a:ext uri="{FF2B5EF4-FFF2-40B4-BE49-F238E27FC236}">
                <a16:creationId xmlns:a16="http://schemas.microsoft.com/office/drawing/2014/main" id="{231483A5-A246-246F-1C74-99B79E5AFEDF}"/>
              </a:ext>
            </a:extLst>
          </p:cNvPr>
          <p:cNvSpPr>
            <a:spLocks noGrp="1" noChangeArrowheads="1"/>
          </p:cNvSpPr>
          <p:nvPr>
            <p:ph type="dt" sz="half" idx="10"/>
          </p:nvPr>
        </p:nvSpPr>
        <p:spPr>
          <a:ln/>
        </p:spPr>
        <p:txBody>
          <a:bodyPr/>
          <a:lstStyle>
            <a:lvl1pPr>
              <a:defRPr/>
            </a:lvl1pPr>
          </a:lstStyle>
          <a:p>
            <a:pPr>
              <a:defRPr/>
            </a:pPr>
            <a:endParaRPr lang="en-US"/>
          </a:p>
        </p:txBody>
      </p:sp>
      <p:sp>
        <p:nvSpPr>
          <p:cNvPr id="5" name="Rectangle 5">
            <a:extLst>
              <a:ext uri="{FF2B5EF4-FFF2-40B4-BE49-F238E27FC236}">
                <a16:creationId xmlns:a16="http://schemas.microsoft.com/office/drawing/2014/main" id="{DBBD5601-EE34-FF8E-F4DF-37A5814302B6}"/>
              </a:ext>
            </a:extLst>
          </p:cNvPr>
          <p:cNvSpPr>
            <a:spLocks noGrp="1" noChangeArrowheads="1"/>
          </p:cNvSpPr>
          <p:nvPr>
            <p:ph type="ftr" sz="quarter" idx="11"/>
          </p:nvPr>
        </p:nvSpPr>
        <p:spPr>
          <a:ln/>
        </p:spPr>
        <p:txBody>
          <a:bodyPr/>
          <a:lstStyle>
            <a:lvl1pPr>
              <a:defRPr/>
            </a:lvl1pPr>
          </a:lstStyle>
          <a:p>
            <a:pPr>
              <a:defRPr/>
            </a:pPr>
            <a:endParaRPr lang="en-US"/>
          </a:p>
        </p:txBody>
      </p:sp>
      <p:sp>
        <p:nvSpPr>
          <p:cNvPr id="6" name="Rectangle 6">
            <a:extLst>
              <a:ext uri="{FF2B5EF4-FFF2-40B4-BE49-F238E27FC236}">
                <a16:creationId xmlns:a16="http://schemas.microsoft.com/office/drawing/2014/main" id="{04B75244-292E-C2C1-7B80-5FF4A437CF8C}"/>
              </a:ext>
            </a:extLst>
          </p:cNvPr>
          <p:cNvSpPr>
            <a:spLocks noGrp="1" noChangeArrowheads="1"/>
          </p:cNvSpPr>
          <p:nvPr>
            <p:ph type="sldNum" sz="quarter" idx="12"/>
          </p:nvPr>
        </p:nvSpPr>
        <p:spPr>
          <a:ln/>
        </p:spPr>
        <p:txBody>
          <a:bodyPr/>
          <a:lstStyle>
            <a:lvl1pPr>
              <a:defRPr/>
            </a:lvl1pPr>
          </a:lstStyle>
          <a:p>
            <a:fld id="{C2BCEF0D-F80C-FA4F-9CFC-6027364E746C}" type="slidenum">
              <a:rPr lang="en-US" altLang="en-US"/>
              <a:pPr/>
              <a:t>‹#›</a:t>
            </a:fld>
            <a:endParaRPr lang="en-US" altLang="en-US"/>
          </a:p>
        </p:txBody>
      </p:sp>
    </p:spTree>
    <p:extLst>
      <p:ext uri="{BB962C8B-B14F-4D97-AF65-F5344CB8AC3E}">
        <p14:creationId xmlns:p14="http://schemas.microsoft.com/office/powerpoint/2010/main" val="32057735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a:extLst>
              <a:ext uri="{FF2B5EF4-FFF2-40B4-BE49-F238E27FC236}">
                <a16:creationId xmlns:a16="http://schemas.microsoft.com/office/drawing/2014/main" id="{4EA9280C-4BFD-A309-19DD-FD31429F7941}"/>
              </a:ext>
            </a:extLst>
          </p:cNvPr>
          <p:cNvSpPr>
            <a:spLocks noGrp="1" noChangeArrowheads="1"/>
          </p:cNvSpPr>
          <p:nvPr>
            <p:ph type="dt" sz="half" idx="10"/>
          </p:nvPr>
        </p:nvSpPr>
        <p:spPr>
          <a:ln/>
        </p:spPr>
        <p:txBody>
          <a:bodyPr/>
          <a:lstStyle>
            <a:lvl1pPr>
              <a:defRPr/>
            </a:lvl1pPr>
          </a:lstStyle>
          <a:p>
            <a:pPr>
              <a:defRPr/>
            </a:pPr>
            <a:endParaRPr lang="en-US"/>
          </a:p>
        </p:txBody>
      </p:sp>
      <p:sp>
        <p:nvSpPr>
          <p:cNvPr id="5" name="Rectangle 5">
            <a:extLst>
              <a:ext uri="{FF2B5EF4-FFF2-40B4-BE49-F238E27FC236}">
                <a16:creationId xmlns:a16="http://schemas.microsoft.com/office/drawing/2014/main" id="{2CD5E7CC-D99C-1C0C-EBAA-D40D79019F66}"/>
              </a:ext>
            </a:extLst>
          </p:cNvPr>
          <p:cNvSpPr>
            <a:spLocks noGrp="1" noChangeArrowheads="1"/>
          </p:cNvSpPr>
          <p:nvPr>
            <p:ph type="ftr" sz="quarter" idx="11"/>
          </p:nvPr>
        </p:nvSpPr>
        <p:spPr>
          <a:ln/>
        </p:spPr>
        <p:txBody>
          <a:bodyPr/>
          <a:lstStyle>
            <a:lvl1pPr>
              <a:defRPr/>
            </a:lvl1pPr>
          </a:lstStyle>
          <a:p>
            <a:pPr>
              <a:defRPr/>
            </a:pPr>
            <a:endParaRPr lang="en-US"/>
          </a:p>
        </p:txBody>
      </p:sp>
      <p:sp>
        <p:nvSpPr>
          <p:cNvPr id="6" name="Rectangle 6">
            <a:extLst>
              <a:ext uri="{FF2B5EF4-FFF2-40B4-BE49-F238E27FC236}">
                <a16:creationId xmlns:a16="http://schemas.microsoft.com/office/drawing/2014/main" id="{1C9081BC-D5F0-6E59-590E-50F78F42B4E2}"/>
              </a:ext>
            </a:extLst>
          </p:cNvPr>
          <p:cNvSpPr>
            <a:spLocks noGrp="1" noChangeArrowheads="1"/>
          </p:cNvSpPr>
          <p:nvPr>
            <p:ph type="sldNum" sz="quarter" idx="12"/>
          </p:nvPr>
        </p:nvSpPr>
        <p:spPr>
          <a:ln/>
        </p:spPr>
        <p:txBody>
          <a:bodyPr/>
          <a:lstStyle>
            <a:lvl1pPr>
              <a:defRPr/>
            </a:lvl1pPr>
          </a:lstStyle>
          <a:p>
            <a:fld id="{5F892AB0-AFA9-E34B-AE8C-26DF44E3508E}" type="slidenum">
              <a:rPr lang="en-US" altLang="en-US"/>
              <a:pPr/>
              <a:t>‹#›</a:t>
            </a:fld>
            <a:endParaRPr lang="en-US" altLang="en-US"/>
          </a:p>
        </p:txBody>
      </p:sp>
    </p:spTree>
    <p:extLst>
      <p:ext uri="{BB962C8B-B14F-4D97-AF65-F5344CB8AC3E}">
        <p14:creationId xmlns:p14="http://schemas.microsoft.com/office/powerpoint/2010/main" val="257787038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390908" y="27499678"/>
            <a:ext cx="25727559" cy="8498586"/>
          </a:xfrm>
        </p:spPr>
        <p:txBody>
          <a:bodyPr anchor="t"/>
          <a:lstStyle>
            <a:lvl1pPr algn="l">
              <a:defRPr sz="3500" b="1" cap="all"/>
            </a:lvl1pPr>
          </a:lstStyle>
          <a:p>
            <a:r>
              <a:rPr lang="en-US"/>
              <a:t>Click to edit Master title style</a:t>
            </a:r>
          </a:p>
        </p:txBody>
      </p:sp>
      <p:sp>
        <p:nvSpPr>
          <p:cNvPr id="3" name="Text Placeholder 2"/>
          <p:cNvSpPr>
            <a:spLocks noGrp="1"/>
          </p:cNvSpPr>
          <p:nvPr>
            <p:ph type="body" idx="1"/>
          </p:nvPr>
        </p:nvSpPr>
        <p:spPr>
          <a:xfrm>
            <a:off x="2390908" y="18138436"/>
            <a:ext cx="25727559" cy="9361240"/>
          </a:xfrm>
        </p:spPr>
        <p:txBody>
          <a:bodyPr anchor="b"/>
          <a:lstStyle>
            <a:lvl1pPr marL="0" indent="0">
              <a:buNone/>
              <a:defRPr sz="1800"/>
            </a:lvl1pPr>
            <a:lvl2pPr marL="401404" indent="0">
              <a:buNone/>
              <a:defRPr sz="1600"/>
            </a:lvl2pPr>
            <a:lvl3pPr marL="802806" indent="0">
              <a:buNone/>
              <a:defRPr sz="1400"/>
            </a:lvl3pPr>
            <a:lvl4pPr marL="1204209" indent="0">
              <a:buNone/>
              <a:defRPr sz="1200"/>
            </a:lvl4pPr>
            <a:lvl5pPr marL="1605613" indent="0">
              <a:buNone/>
              <a:defRPr sz="1200"/>
            </a:lvl5pPr>
            <a:lvl6pPr marL="2007016" indent="0">
              <a:buNone/>
              <a:defRPr sz="1200"/>
            </a:lvl6pPr>
            <a:lvl7pPr marL="2408420" indent="0">
              <a:buNone/>
              <a:defRPr sz="1200"/>
            </a:lvl7pPr>
            <a:lvl8pPr marL="2809822" indent="0">
              <a:buNone/>
              <a:defRPr sz="1200"/>
            </a:lvl8pPr>
            <a:lvl9pPr marL="3211226" indent="0">
              <a:buNone/>
              <a:defRPr sz="1200"/>
            </a:lvl9pPr>
          </a:lstStyle>
          <a:p>
            <a:pPr lvl="0"/>
            <a:r>
              <a:rPr lang="en-US"/>
              <a:t>Click to edit Master text styles</a:t>
            </a:r>
          </a:p>
        </p:txBody>
      </p:sp>
      <p:sp>
        <p:nvSpPr>
          <p:cNvPr id="4" name="Rectangle 4">
            <a:extLst>
              <a:ext uri="{FF2B5EF4-FFF2-40B4-BE49-F238E27FC236}">
                <a16:creationId xmlns:a16="http://schemas.microsoft.com/office/drawing/2014/main" id="{E7034184-3522-7084-7FC0-0CA0C4D39724}"/>
              </a:ext>
            </a:extLst>
          </p:cNvPr>
          <p:cNvSpPr>
            <a:spLocks noGrp="1" noChangeArrowheads="1"/>
          </p:cNvSpPr>
          <p:nvPr>
            <p:ph type="dt" sz="half" idx="10"/>
          </p:nvPr>
        </p:nvSpPr>
        <p:spPr>
          <a:ln/>
        </p:spPr>
        <p:txBody>
          <a:bodyPr/>
          <a:lstStyle>
            <a:lvl1pPr>
              <a:defRPr/>
            </a:lvl1pPr>
          </a:lstStyle>
          <a:p>
            <a:pPr>
              <a:defRPr/>
            </a:pPr>
            <a:endParaRPr lang="en-US"/>
          </a:p>
        </p:txBody>
      </p:sp>
      <p:sp>
        <p:nvSpPr>
          <p:cNvPr id="5" name="Rectangle 5">
            <a:extLst>
              <a:ext uri="{FF2B5EF4-FFF2-40B4-BE49-F238E27FC236}">
                <a16:creationId xmlns:a16="http://schemas.microsoft.com/office/drawing/2014/main" id="{78558967-07AD-860E-1058-FC4B98550E28}"/>
              </a:ext>
            </a:extLst>
          </p:cNvPr>
          <p:cNvSpPr>
            <a:spLocks noGrp="1" noChangeArrowheads="1"/>
          </p:cNvSpPr>
          <p:nvPr>
            <p:ph type="ftr" sz="quarter" idx="11"/>
          </p:nvPr>
        </p:nvSpPr>
        <p:spPr>
          <a:ln/>
        </p:spPr>
        <p:txBody>
          <a:bodyPr/>
          <a:lstStyle>
            <a:lvl1pPr>
              <a:defRPr/>
            </a:lvl1pPr>
          </a:lstStyle>
          <a:p>
            <a:pPr>
              <a:defRPr/>
            </a:pPr>
            <a:endParaRPr lang="en-US"/>
          </a:p>
        </p:txBody>
      </p:sp>
      <p:sp>
        <p:nvSpPr>
          <p:cNvPr id="6" name="Rectangle 6">
            <a:extLst>
              <a:ext uri="{FF2B5EF4-FFF2-40B4-BE49-F238E27FC236}">
                <a16:creationId xmlns:a16="http://schemas.microsoft.com/office/drawing/2014/main" id="{D41C39F5-1B07-9A5A-7AEC-D95F6078ECA0}"/>
              </a:ext>
            </a:extLst>
          </p:cNvPr>
          <p:cNvSpPr>
            <a:spLocks noGrp="1" noChangeArrowheads="1"/>
          </p:cNvSpPr>
          <p:nvPr>
            <p:ph type="sldNum" sz="quarter" idx="12"/>
          </p:nvPr>
        </p:nvSpPr>
        <p:spPr>
          <a:ln/>
        </p:spPr>
        <p:txBody>
          <a:bodyPr/>
          <a:lstStyle>
            <a:lvl1pPr>
              <a:defRPr/>
            </a:lvl1pPr>
          </a:lstStyle>
          <a:p>
            <a:fld id="{4C1DAA0C-14D8-684C-B315-2971F69FD084}" type="slidenum">
              <a:rPr lang="en-US" altLang="en-US"/>
              <a:pPr/>
              <a:t>‹#›</a:t>
            </a:fld>
            <a:endParaRPr lang="en-US" altLang="en-US"/>
          </a:p>
        </p:txBody>
      </p:sp>
    </p:spTree>
    <p:extLst>
      <p:ext uri="{BB962C8B-B14F-4D97-AF65-F5344CB8AC3E}">
        <p14:creationId xmlns:p14="http://schemas.microsoft.com/office/powerpoint/2010/main" val="398298724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2269862" y="12364022"/>
            <a:ext cx="12818739" cy="25675303"/>
          </a:xfrm>
        </p:spPr>
        <p:txBody>
          <a:bodyPr/>
          <a:lstStyle>
            <a:lvl1pPr>
              <a:defRPr sz="2500"/>
            </a:lvl1pPr>
            <a:lvl2pPr>
              <a:defRPr sz="21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15178679" y="12364022"/>
            <a:ext cx="12818739" cy="25675303"/>
          </a:xfrm>
        </p:spPr>
        <p:txBody>
          <a:bodyPr/>
          <a:lstStyle>
            <a:lvl1pPr>
              <a:defRPr sz="2500"/>
            </a:lvl1pPr>
            <a:lvl2pPr>
              <a:defRPr sz="21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ectangle 4">
            <a:extLst>
              <a:ext uri="{FF2B5EF4-FFF2-40B4-BE49-F238E27FC236}">
                <a16:creationId xmlns:a16="http://schemas.microsoft.com/office/drawing/2014/main" id="{67B314BF-FA4F-5CC5-7B3A-EC86B3F0EB5D}"/>
              </a:ext>
            </a:extLst>
          </p:cNvPr>
          <p:cNvSpPr>
            <a:spLocks noGrp="1" noChangeArrowheads="1"/>
          </p:cNvSpPr>
          <p:nvPr>
            <p:ph type="dt" sz="half" idx="10"/>
          </p:nvPr>
        </p:nvSpPr>
        <p:spPr>
          <a:ln/>
        </p:spPr>
        <p:txBody>
          <a:bodyPr/>
          <a:lstStyle>
            <a:lvl1pPr>
              <a:defRPr/>
            </a:lvl1pPr>
          </a:lstStyle>
          <a:p>
            <a:pPr>
              <a:defRPr/>
            </a:pPr>
            <a:endParaRPr lang="en-US"/>
          </a:p>
        </p:txBody>
      </p:sp>
      <p:sp>
        <p:nvSpPr>
          <p:cNvPr id="6" name="Rectangle 5">
            <a:extLst>
              <a:ext uri="{FF2B5EF4-FFF2-40B4-BE49-F238E27FC236}">
                <a16:creationId xmlns:a16="http://schemas.microsoft.com/office/drawing/2014/main" id="{EE3F7DB5-AD6E-3B0F-5818-6445A9293EEC}"/>
              </a:ext>
            </a:extLst>
          </p:cNvPr>
          <p:cNvSpPr>
            <a:spLocks noGrp="1" noChangeArrowheads="1"/>
          </p:cNvSpPr>
          <p:nvPr>
            <p:ph type="ftr" sz="quarter" idx="11"/>
          </p:nvPr>
        </p:nvSpPr>
        <p:spPr>
          <a:ln/>
        </p:spPr>
        <p:txBody>
          <a:bodyPr/>
          <a:lstStyle>
            <a:lvl1pPr>
              <a:defRPr/>
            </a:lvl1pPr>
          </a:lstStyle>
          <a:p>
            <a:pPr>
              <a:defRPr/>
            </a:pPr>
            <a:endParaRPr lang="en-US"/>
          </a:p>
        </p:txBody>
      </p:sp>
      <p:sp>
        <p:nvSpPr>
          <p:cNvPr id="7" name="Rectangle 6">
            <a:extLst>
              <a:ext uri="{FF2B5EF4-FFF2-40B4-BE49-F238E27FC236}">
                <a16:creationId xmlns:a16="http://schemas.microsoft.com/office/drawing/2014/main" id="{5D477722-9CDA-7C38-27EE-5168A5256221}"/>
              </a:ext>
            </a:extLst>
          </p:cNvPr>
          <p:cNvSpPr>
            <a:spLocks noGrp="1" noChangeArrowheads="1"/>
          </p:cNvSpPr>
          <p:nvPr>
            <p:ph type="sldNum" sz="quarter" idx="12"/>
          </p:nvPr>
        </p:nvSpPr>
        <p:spPr>
          <a:ln/>
        </p:spPr>
        <p:txBody>
          <a:bodyPr/>
          <a:lstStyle>
            <a:lvl1pPr>
              <a:defRPr/>
            </a:lvl1pPr>
          </a:lstStyle>
          <a:p>
            <a:fld id="{0C13A0BE-7BD0-9342-9638-906134586FA0}" type="slidenum">
              <a:rPr lang="en-US" altLang="en-US"/>
              <a:pPr/>
              <a:t>‹#›</a:t>
            </a:fld>
            <a:endParaRPr lang="en-US" altLang="en-US"/>
          </a:p>
        </p:txBody>
      </p:sp>
    </p:spTree>
    <p:extLst>
      <p:ext uri="{BB962C8B-B14F-4D97-AF65-F5344CB8AC3E}">
        <p14:creationId xmlns:p14="http://schemas.microsoft.com/office/powerpoint/2010/main" val="136758547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513554" y="1712924"/>
            <a:ext cx="27240172" cy="7132373"/>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1513553" y="9580000"/>
            <a:ext cx="13373301" cy="3991323"/>
          </a:xfrm>
        </p:spPr>
        <p:txBody>
          <a:bodyPr anchor="b"/>
          <a:lstStyle>
            <a:lvl1pPr marL="0" indent="0">
              <a:buNone/>
              <a:defRPr sz="2100" b="1"/>
            </a:lvl1pPr>
            <a:lvl2pPr marL="401404" indent="0">
              <a:buNone/>
              <a:defRPr sz="1800" b="1"/>
            </a:lvl2pPr>
            <a:lvl3pPr marL="802806" indent="0">
              <a:buNone/>
              <a:defRPr sz="1600" b="1"/>
            </a:lvl3pPr>
            <a:lvl4pPr marL="1204209" indent="0">
              <a:buNone/>
              <a:defRPr sz="1400" b="1"/>
            </a:lvl4pPr>
            <a:lvl5pPr marL="1605613" indent="0">
              <a:buNone/>
              <a:defRPr sz="1400" b="1"/>
            </a:lvl5pPr>
            <a:lvl6pPr marL="2007016" indent="0">
              <a:buNone/>
              <a:defRPr sz="1400" b="1"/>
            </a:lvl6pPr>
            <a:lvl7pPr marL="2408420" indent="0">
              <a:buNone/>
              <a:defRPr sz="1400" b="1"/>
            </a:lvl7pPr>
            <a:lvl8pPr marL="2809822" indent="0">
              <a:buNone/>
              <a:defRPr sz="1400" b="1"/>
            </a:lvl8pPr>
            <a:lvl9pPr marL="3211226" indent="0">
              <a:buNone/>
              <a:defRPr sz="1400" b="1"/>
            </a:lvl9pPr>
          </a:lstStyle>
          <a:p>
            <a:pPr lvl="0"/>
            <a:r>
              <a:rPr lang="en-US"/>
              <a:t>Click to edit Master text styles</a:t>
            </a:r>
          </a:p>
        </p:txBody>
      </p:sp>
      <p:sp>
        <p:nvSpPr>
          <p:cNvPr id="4" name="Content Placeholder 3"/>
          <p:cNvSpPr>
            <a:spLocks noGrp="1"/>
          </p:cNvSpPr>
          <p:nvPr>
            <p:ph sz="half" idx="2"/>
          </p:nvPr>
        </p:nvSpPr>
        <p:spPr>
          <a:xfrm>
            <a:off x="1513553" y="13571325"/>
            <a:ext cx="13373301" cy="24655805"/>
          </a:xfrm>
        </p:spPr>
        <p:txBody>
          <a:bodyPr/>
          <a:lstStyle>
            <a:lvl1pPr>
              <a:defRPr sz="21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15375730" y="9580000"/>
            <a:ext cx="13377994" cy="3991323"/>
          </a:xfrm>
        </p:spPr>
        <p:txBody>
          <a:bodyPr anchor="b"/>
          <a:lstStyle>
            <a:lvl1pPr marL="0" indent="0">
              <a:buNone/>
              <a:defRPr sz="2100" b="1"/>
            </a:lvl1pPr>
            <a:lvl2pPr marL="401404" indent="0">
              <a:buNone/>
              <a:defRPr sz="1800" b="1"/>
            </a:lvl2pPr>
            <a:lvl3pPr marL="802806" indent="0">
              <a:buNone/>
              <a:defRPr sz="1600" b="1"/>
            </a:lvl3pPr>
            <a:lvl4pPr marL="1204209" indent="0">
              <a:buNone/>
              <a:defRPr sz="1400" b="1"/>
            </a:lvl4pPr>
            <a:lvl5pPr marL="1605613" indent="0">
              <a:buNone/>
              <a:defRPr sz="1400" b="1"/>
            </a:lvl5pPr>
            <a:lvl6pPr marL="2007016" indent="0">
              <a:buNone/>
              <a:defRPr sz="1400" b="1"/>
            </a:lvl6pPr>
            <a:lvl7pPr marL="2408420" indent="0">
              <a:buNone/>
              <a:defRPr sz="1400" b="1"/>
            </a:lvl7pPr>
            <a:lvl8pPr marL="2809822" indent="0">
              <a:buNone/>
              <a:defRPr sz="1400" b="1"/>
            </a:lvl8pPr>
            <a:lvl9pPr marL="3211226" indent="0">
              <a:buNone/>
              <a:defRPr sz="1400" b="1"/>
            </a:lvl9pPr>
          </a:lstStyle>
          <a:p>
            <a:pPr lvl="0"/>
            <a:r>
              <a:rPr lang="en-US"/>
              <a:t>Click to edit Master text styles</a:t>
            </a:r>
          </a:p>
        </p:txBody>
      </p:sp>
      <p:sp>
        <p:nvSpPr>
          <p:cNvPr id="6" name="Content Placeholder 5"/>
          <p:cNvSpPr>
            <a:spLocks noGrp="1"/>
          </p:cNvSpPr>
          <p:nvPr>
            <p:ph sz="quarter" idx="4"/>
          </p:nvPr>
        </p:nvSpPr>
        <p:spPr>
          <a:xfrm>
            <a:off x="15375730" y="13571325"/>
            <a:ext cx="13377994" cy="24655805"/>
          </a:xfrm>
        </p:spPr>
        <p:txBody>
          <a:bodyPr/>
          <a:lstStyle>
            <a:lvl1pPr>
              <a:defRPr sz="21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Rectangle 4">
            <a:extLst>
              <a:ext uri="{FF2B5EF4-FFF2-40B4-BE49-F238E27FC236}">
                <a16:creationId xmlns:a16="http://schemas.microsoft.com/office/drawing/2014/main" id="{CB88A860-8AC0-8D4E-C987-5A7282E90012}"/>
              </a:ext>
            </a:extLst>
          </p:cNvPr>
          <p:cNvSpPr>
            <a:spLocks noGrp="1" noChangeArrowheads="1"/>
          </p:cNvSpPr>
          <p:nvPr>
            <p:ph type="dt" sz="half" idx="10"/>
          </p:nvPr>
        </p:nvSpPr>
        <p:spPr>
          <a:ln/>
        </p:spPr>
        <p:txBody>
          <a:bodyPr/>
          <a:lstStyle>
            <a:lvl1pPr>
              <a:defRPr/>
            </a:lvl1pPr>
          </a:lstStyle>
          <a:p>
            <a:pPr>
              <a:defRPr/>
            </a:pPr>
            <a:endParaRPr lang="en-US"/>
          </a:p>
        </p:txBody>
      </p:sp>
      <p:sp>
        <p:nvSpPr>
          <p:cNvPr id="8" name="Rectangle 5">
            <a:extLst>
              <a:ext uri="{FF2B5EF4-FFF2-40B4-BE49-F238E27FC236}">
                <a16:creationId xmlns:a16="http://schemas.microsoft.com/office/drawing/2014/main" id="{19C60037-9C23-C705-6F66-A26D6500BCB0}"/>
              </a:ext>
            </a:extLst>
          </p:cNvPr>
          <p:cNvSpPr>
            <a:spLocks noGrp="1" noChangeArrowheads="1"/>
          </p:cNvSpPr>
          <p:nvPr>
            <p:ph type="ftr" sz="quarter" idx="11"/>
          </p:nvPr>
        </p:nvSpPr>
        <p:spPr>
          <a:ln/>
        </p:spPr>
        <p:txBody>
          <a:bodyPr/>
          <a:lstStyle>
            <a:lvl1pPr>
              <a:defRPr/>
            </a:lvl1pPr>
          </a:lstStyle>
          <a:p>
            <a:pPr>
              <a:defRPr/>
            </a:pPr>
            <a:endParaRPr lang="en-US"/>
          </a:p>
        </p:txBody>
      </p:sp>
      <p:sp>
        <p:nvSpPr>
          <p:cNvPr id="9" name="Rectangle 6">
            <a:extLst>
              <a:ext uri="{FF2B5EF4-FFF2-40B4-BE49-F238E27FC236}">
                <a16:creationId xmlns:a16="http://schemas.microsoft.com/office/drawing/2014/main" id="{514D9CC5-D4AF-8BA5-CA1C-CE66CBD99BE1}"/>
              </a:ext>
            </a:extLst>
          </p:cNvPr>
          <p:cNvSpPr>
            <a:spLocks noGrp="1" noChangeArrowheads="1"/>
          </p:cNvSpPr>
          <p:nvPr>
            <p:ph type="sldNum" sz="quarter" idx="12"/>
          </p:nvPr>
        </p:nvSpPr>
        <p:spPr>
          <a:ln/>
        </p:spPr>
        <p:txBody>
          <a:bodyPr/>
          <a:lstStyle>
            <a:lvl1pPr>
              <a:defRPr/>
            </a:lvl1pPr>
          </a:lstStyle>
          <a:p>
            <a:fld id="{FF62A4D6-5490-D848-8E30-25F09E254A58}" type="slidenum">
              <a:rPr lang="en-US" altLang="en-US"/>
              <a:pPr/>
              <a:t>‹#›</a:t>
            </a:fld>
            <a:endParaRPr lang="en-US" altLang="en-US"/>
          </a:p>
        </p:txBody>
      </p:sp>
    </p:spTree>
    <p:extLst>
      <p:ext uri="{BB962C8B-B14F-4D97-AF65-F5344CB8AC3E}">
        <p14:creationId xmlns:p14="http://schemas.microsoft.com/office/powerpoint/2010/main" val="290430548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Rectangle 4">
            <a:extLst>
              <a:ext uri="{FF2B5EF4-FFF2-40B4-BE49-F238E27FC236}">
                <a16:creationId xmlns:a16="http://schemas.microsoft.com/office/drawing/2014/main" id="{FAB0E3E6-AA65-3D7A-BDFC-0271298FC6E3}"/>
              </a:ext>
            </a:extLst>
          </p:cNvPr>
          <p:cNvSpPr>
            <a:spLocks noGrp="1" noChangeArrowheads="1"/>
          </p:cNvSpPr>
          <p:nvPr>
            <p:ph type="dt" sz="half" idx="10"/>
          </p:nvPr>
        </p:nvSpPr>
        <p:spPr>
          <a:ln/>
        </p:spPr>
        <p:txBody>
          <a:bodyPr/>
          <a:lstStyle>
            <a:lvl1pPr>
              <a:defRPr/>
            </a:lvl1pPr>
          </a:lstStyle>
          <a:p>
            <a:pPr>
              <a:defRPr/>
            </a:pPr>
            <a:endParaRPr lang="en-US"/>
          </a:p>
        </p:txBody>
      </p:sp>
      <p:sp>
        <p:nvSpPr>
          <p:cNvPr id="4" name="Rectangle 5">
            <a:extLst>
              <a:ext uri="{FF2B5EF4-FFF2-40B4-BE49-F238E27FC236}">
                <a16:creationId xmlns:a16="http://schemas.microsoft.com/office/drawing/2014/main" id="{19463B4E-CA59-7935-36DA-7F10E81C3A5B}"/>
              </a:ext>
            </a:extLst>
          </p:cNvPr>
          <p:cNvSpPr>
            <a:spLocks noGrp="1" noChangeArrowheads="1"/>
          </p:cNvSpPr>
          <p:nvPr>
            <p:ph type="ftr" sz="quarter" idx="11"/>
          </p:nvPr>
        </p:nvSpPr>
        <p:spPr>
          <a:ln/>
        </p:spPr>
        <p:txBody>
          <a:bodyPr/>
          <a:lstStyle>
            <a:lvl1pPr>
              <a:defRPr/>
            </a:lvl1pPr>
          </a:lstStyle>
          <a:p>
            <a:pPr>
              <a:defRPr/>
            </a:pPr>
            <a:endParaRPr lang="en-US"/>
          </a:p>
        </p:txBody>
      </p:sp>
      <p:sp>
        <p:nvSpPr>
          <p:cNvPr id="5" name="Rectangle 6">
            <a:extLst>
              <a:ext uri="{FF2B5EF4-FFF2-40B4-BE49-F238E27FC236}">
                <a16:creationId xmlns:a16="http://schemas.microsoft.com/office/drawing/2014/main" id="{DAD3E27A-88A4-5373-F62E-648A891145DB}"/>
              </a:ext>
            </a:extLst>
          </p:cNvPr>
          <p:cNvSpPr>
            <a:spLocks noGrp="1" noChangeArrowheads="1"/>
          </p:cNvSpPr>
          <p:nvPr>
            <p:ph type="sldNum" sz="quarter" idx="12"/>
          </p:nvPr>
        </p:nvSpPr>
        <p:spPr>
          <a:ln/>
        </p:spPr>
        <p:txBody>
          <a:bodyPr/>
          <a:lstStyle>
            <a:lvl1pPr>
              <a:defRPr/>
            </a:lvl1pPr>
          </a:lstStyle>
          <a:p>
            <a:fld id="{C9203D93-59FF-814D-BC34-16CAC84C510A}" type="slidenum">
              <a:rPr lang="en-US" altLang="en-US"/>
              <a:pPr/>
              <a:t>‹#›</a:t>
            </a:fld>
            <a:endParaRPr lang="en-US" altLang="en-US"/>
          </a:p>
        </p:txBody>
      </p:sp>
    </p:spTree>
    <p:extLst>
      <p:ext uri="{BB962C8B-B14F-4D97-AF65-F5344CB8AC3E}">
        <p14:creationId xmlns:p14="http://schemas.microsoft.com/office/powerpoint/2010/main" val="106950119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4">
            <a:extLst>
              <a:ext uri="{FF2B5EF4-FFF2-40B4-BE49-F238E27FC236}">
                <a16:creationId xmlns:a16="http://schemas.microsoft.com/office/drawing/2014/main" id="{004E8CD0-EA77-3D37-6D74-29F426E62882}"/>
              </a:ext>
            </a:extLst>
          </p:cNvPr>
          <p:cNvSpPr>
            <a:spLocks noGrp="1" noChangeArrowheads="1"/>
          </p:cNvSpPr>
          <p:nvPr>
            <p:ph type="dt" sz="half" idx="10"/>
          </p:nvPr>
        </p:nvSpPr>
        <p:spPr>
          <a:ln/>
        </p:spPr>
        <p:txBody>
          <a:bodyPr/>
          <a:lstStyle>
            <a:lvl1pPr>
              <a:defRPr/>
            </a:lvl1pPr>
          </a:lstStyle>
          <a:p>
            <a:pPr>
              <a:defRPr/>
            </a:pPr>
            <a:endParaRPr lang="en-US"/>
          </a:p>
        </p:txBody>
      </p:sp>
      <p:sp>
        <p:nvSpPr>
          <p:cNvPr id="3" name="Rectangle 5">
            <a:extLst>
              <a:ext uri="{FF2B5EF4-FFF2-40B4-BE49-F238E27FC236}">
                <a16:creationId xmlns:a16="http://schemas.microsoft.com/office/drawing/2014/main" id="{70532B7D-95D0-817D-E815-6F3D22C1E9AF}"/>
              </a:ext>
            </a:extLst>
          </p:cNvPr>
          <p:cNvSpPr>
            <a:spLocks noGrp="1" noChangeArrowheads="1"/>
          </p:cNvSpPr>
          <p:nvPr>
            <p:ph type="ftr" sz="quarter" idx="11"/>
          </p:nvPr>
        </p:nvSpPr>
        <p:spPr>
          <a:ln/>
        </p:spPr>
        <p:txBody>
          <a:bodyPr/>
          <a:lstStyle>
            <a:lvl1pPr>
              <a:defRPr/>
            </a:lvl1pPr>
          </a:lstStyle>
          <a:p>
            <a:pPr>
              <a:defRPr/>
            </a:pPr>
            <a:endParaRPr lang="en-US"/>
          </a:p>
        </p:txBody>
      </p:sp>
      <p:sp>
        <p:nvSpPr>
          <p:cNvPr id="4" name="Rectangle 6">
            <a:extLst>
              <a:ext uri="{FF2B5EF4-FFF2-40B4-BE49-F238E27FC236}">
                <a16:creationId xmlns:a16="http://schemas.microsoft.com/office/drawing/2014/main" id="{ED39FFB8-CD3B-FCA0-3EF9-D4DDCBFA886F}"/>
              </a:ext>
            </a:extLst>
          </p:cNvPr>
          <p:cNvSpPr>
            <a:spLocks noGrp="1" noChangeArrowheads="1"/>
          </p:cNvSpPr>
          <p:nvPr>
            <p:ph type="sldNum" sz="quarter" idx="12"/>
          </p:nvPr>
        </p:nvSpPr>
        <p:spPr>
          <a:ln/>
        </p:spPr>
        <p:txBody>
          <a:bodyPr/>
          <a:lstStyle>
            <a:lvl1pPr>
              <a:defRPr/>
            </a:lvl1pPr>
          </a:lstStyle>
          <a:p>
            <a:fld id="{599499DC-3EBF-CC44-B688-89C557A346F7}" type="slidenum">
              <a:rPr lang="en-US" altLang="en-US"/>
              <a:pPr/>
              <a:t>‹#›</a:t>
            </a:fld>
            <a:endParaRPr lang="en-US" altLang="en-US"/>
          </a:p>
        </p:txBody>
      </p:sp>
    </p:spTree>
    <p:extLst>
      <p:ext uri="{BB962C8B-B14F-4D97-AF65-F5344CB8AC3E}">
        <p14:creationId xmlns:p14="http://schemas.microsoft.com/office/powerpoint/2010/main" val="224240432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513553" y="1704671"/>
            <a:ext cx="9957724" cy="7250007"/>
          </a:xfrm>
        </p:spPr>
        <p:txBody>
          <a:bodyPr anchor="b"/>
          <a:lstStyle>
            <a:lvl1pPr algn="l">
              <a:defRPr sz="1800" b="1"/>
            </a:lvl1pPr>
          </a:lstStyle>
          <a:p>
            <a:r>
              <a:rPr lang="en-US"/>
              <a:t>Click to edit Master title style</a:t>
            </a:r>
          </a:p>
        </p:txBody>
      </p:sp>
      <p:sp>
        <p:nvSpPr>
          <p:cNvPr id="3" name="Content Placeholder 2"/>
          <p:cNvSpPr>
            <a:spLocks noGrp="1"/>
          </p:cNvSpPr>
          <p:nvPr>
            <p:ph idx="1"/>
          </p:nvPr>
        </p:nvSpPr>
        <p:spPr>
          <a:xfrm>
            <a:off x="11833478" y="1704673"/>
            <a:ext cx="16920247" cy="36522455"/>
          </a:xfrm>
        </p:spPr>
        <p:txBody>
          <a:bodyPr/>
          <a:lstStyle>
            <a:lvl1pPr>
              <a:defRPr sz="2800"/>
            </a:lvl1pPr>
            <a:lvl2pPr>
              <a:defRPr sz="2500"/>
            </a:lvl2pPr>
            <a:lvl3pPr>
              <a:defRPr sz="21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1513553" y="8954681"/>
            <a:ext cx="9957724" cy="29272448"/>
          </a:xfrm>
        </p:spPr>
        <p:txBody>
          <a:bodyPr/>
          <a:lstStyle>
            <a:lvl1pPr marL="0" indent="0">
              <a:buNone/>
              <a:defRPr sz="1200"/>
            </a:lvl1pPr>
            <a:lvl2pPr marL="401404" indent="0">
              <a:buNone/>
              <a:defRPr sz="1100"/>
            </a:lvl2pPr>
            <a:lvl3pPr marL="802806" indent="0">
              <a:buNone/>
              <a:defRPr sz="900"/>
            </a:lvl3pPr>
            <a:lvl4pPr marL="1204209" indent="0">
              <a:buNone/>
              <a:defRPr sz="800"/>
            </a:lvl4pPr>
            <a:lvl5pPr marL="1605613" indent="0">
              <a:buNone/>
              <a:defRPr sz="800"/>
            </a:lvl5pPr>
            <a:lvl6pPr marL="2007016" indent="0">
              <a:buNone/>
              <a:defRPr sz="800"/>
            </a:lvl6pPr>
            <a:lvl7pPr marL="2408420" indent="0">
              <a:buNone/>
              <a:defRPr sz="800"/>
            </a:lvl7pPr>
            <a:lvl8pPr marL="2809822" indent="0">
              <a:buNone/>
              <a:defRPr sz="800"/>
            </a:lvl8pPr>
            <a:lvl9pPr marL="3211226" indent="0">
              <a:buNone/>
              <a:defRPr sz="800"/>
            </a:lvl9pPr>
          </a:lstStyle>
          <a:p>
            <a:pPr lvl="0"/>
            <a:r>
              <a:rPr lang="en-US"/>
              <a:t>Click to edit Master text styles</a:t>
            </a:r>
          </a:p>
        </p:txBody>
      </p:sp>
      <p:sp>
        <p:nvSpPr>
          <p:cNvPr id="5" name="Rectangle 4">
            <a:extLst>
              <a:ext uri="{FF2B5EF4-FFF2-40B4-BE49-F238E27FC236}">
                <a16:creationId xmlns:a16="http://schemas.microsoft.com/office/drawing/2014/main" id="{6774CD4C-C9F5-783C-9BE6-B3B76BC7B6AC}"/>
              </a:ext>
            </a:extLst>
          </p:cNvPr>
          <p:cNvSpPr>
            <a:spLocks noGrp="1" noChangeArrowheads="1"/>
          </p:cNvSpPr>
          <p:nvPr>
            <p:ph type="dt" sz="half" idx="10"/>
          </p:nvPr>
        </p:nvSpPr>
        <p:spPr>
          <a:ln/>
        </p:spPr>
        <p:txBody>
          <a:bodyPr/>
          <a:lstStyle>
            <a:lvl1pPr>
              <a:defRPr/>
            </a:lvl1pPr>
          </a:lstStyle>
          <a:p>
            <a:pPr>
              <a:defRPr/>
            </a:pPr>
            <a:endParaRPr lang="en-US"/>
          </a:p>
        </p:txBody>
      </p:sp>
      <p:sp>
        <p:nvSpPr>
          <p:cNvPr id="6" name="Rectangle 5">
            <a:extLst>
              <a:ext uri="{FF2B5EF4-FFF2-40B4-BE49-F238E27FC236}">
                <a16:creationId xmlns:a16="http://schemas.microsoft.com/office/drawing/2014/main" id="{B826BF2F-BD8D-CB39-4013-E45C153A22DD}"/>
              </a:ext>
            </a:extLst>
          </p:cNvPr>
          <p:cNvSpPr>
            <a:spLocks noGrp="1" noChangeArrowheads="1"/>
          </p:cNvSpPr>
          <p:nvPr>
            <p:ph type="ftr" sz="quarter" idx="11"/>
          </p:nvPr>
        </p:nvSpPr>
        <p:spPr>
          <a:ln/>
        </p:spPr>
        <p:txBody>
          <a:bodyPr/>
          <a:lstStyle>
            <a:lvl1pPr>
              <a:defRPr/>
            </a:lvl1pPr>
          </a:lstStyle>
          <a:p>
            <a:pPr>
              <a:defRPr/>
            </a:pPr>
            <a:endParaRPr lang="en-US"/>
          </a:p>
        </p:txBody>
      </p:sp>
      <p:sp>
        <p:nvSpPr>
          <p:cNvPr id="7" name="Rectangle 6">
            <a:extLst>
              <a:ext uri="{FF2B5EF4-FFF2-40B4-BE49-F238E27FC236}">
                <a16:creationId xmlns:a16="http://schemas.microsoft.com/office/drawing/2014/main" id="{D2D30ABD-99F1-DA1F-97CA-C8DBB0BA1588}"/>
              </a:ext>
            </a:extLst>
          </p:cNvPr>
          <p:cNvSpPr>
            <a:spLocks noGrp="1" noChangeArrowheads="1"/>
          </p:cNvSpPr>
          <p:nvPr>
            <p:ph type="sldNum" sz="quarter" idx="12"/>
          </p:nvPr>
        </p:nvSpPr>
        <p:spPr>
          <a:ln/>
        </p:spPr>
        <p:txBody>
          <a:bodyPr/>
          <a:lstStyle>
            <a:lvl1pPr>
              <a:defRPr/>
            </a:lvl1pPr>
          </a:lstStyle>
          <a:p>
            <a:fld id="{E218CA50-B477-2F47-9E76-9C125057FF44}" type="slidenum">
              <a:rPr lang="en-US" altLang="en-US"/>
              <a:pPr/>
              <a:t>‹#›</a:t>
            </a:fld>
            <a:endParaRPr lang="en-US" altLang="en-US"/>
          </a:p>
        </p:txBody>
      </p:sp>
    </p:spTree>
    <p:extLst>
      <p:ext uri="{BB962C8B-B14F-4D97-AF65-F5344CB8AC3E}">
        <p14:creationId xmlns:p14="http://schemas.microsoft.com/office/powerpoint/2010/main" val="341591233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932224" y="29955556"/>
            <a:ext cx="18160740" cy="3537293"/>
          </a:xfrm>
        </p:spPr>
        <p:txBody>
          <a:bodyPr anchor="b"/>
          <a:lstStyle>
            <a:lvl1pPr algn="l">
              <a:defRPr sz="1800" b="1"/>
            </a:lvl1pPr>
          </a:lstStyle>
          <a:p>
            <a:r>
              <a:rPr lang="en-US"/>
              <a:t>Click to edit Master title style</a:t>
            </a:r>
          </a:p>
        </p:txBody>
      </p:sp>
      <p:sp>
        <p:nvSpPr>
          <p:cNvPr id="3" name="Picture Placeholder 2"/>
          <p:cNvSpPr>
            <a:spLocks noGrp="1"/>
          </p:cNvSpPr>
          <p:nvPr>
            <p:ph type="pic" idx="1"/>
          </p:nvPr>
        </p:nvSpPr>
        <p:spPr>
          <a:xfrm>
            <a:off x="5932224" y="3824162"/>
            <a:ext cx="18160740" cy="25675303"/>
          </a:xfrm>
        </p:spPr>
        <p:txBody>
          <a:bodyPr/>
          <a:lstStyle>
            <a:lvl1pPr marL="0" indent="0">
              <a:buNone/>
              <a:defRPr sz="2800"/>
            </a:lvl1pPr>
            <a:lvl2pPr marL="401404" indent="0">
              <a:buNone/>
              <a:defRPr sz="2500"/>
            </a:lvl2pPr>
            <a:lvl3pPr marL="802806" indent="0">
              <a:buNone/>
              <a:defRPr sz="2100"/>
            </a:lvl3pPr>
            <a:lvl4pPr marL="1204209" indent="0">
              <a:buNone/>
              <a:defRPr sz="1800"/>
            </a:lvl4pPr>
            <a:lvl5pPr marL="1605613" indent="0">
              <a:buNone/>
              <a:defRPr sz="1800"/>
            </a:lvl5pPr>
            <a:lvl6pPr marL="2007016" indent="0">
              <a:buNone/>
              <a:defRPr sz="1800"/>
            </a:lvl6pPr>
            <a:lvl7pPr marL="2408420" indent="0">
              <a:buNone/>
              <a:defRPr sz="1800"/>
            </a:lvl7pPr>
            <a:lvl8pPr marL="2809822" indent="0">
              <a:buNone/>
              <a:defRPr sz="1800"/>
            </a:lvl8pPr>
            <a:lvl9pPr marL="3211226" indent="0">
              <a:buNone/>
              <a:defRPr sz="1800"/>
            </a:lvl9pPr>
          </a:lstStyle>
          <a:p>
            <a:pPr lvl="0"/>
            <a:endParaRPr lang="en-US" noProof="0"/>
          </a:p>
        </p:txBody>
      </p:sp>
      <p:sp>
        <p:nvSpPr>
          <p:cNvPr id="4" name="Text Placeholder 3"/>
          <p:cNvSpPr>
            <a:spLocks noGrp="1"/>
          </p:cNvSpPr>
          <p:nvPr>
            <p:ph type="body" sz="half" idx="2"/>
          </p:nvPr>
        </p:nvSpPr>
        <p:spPr>
          <a:xfrm>
            <a:off x="5932224" y="33492851"/>
            <a:ext cx="18160740" cy="5021140"/>
          </a:xfrm>
        </p:spPr>
        <p:txBody>
          <a:bodyPr/>
          <a:lstStyle>
            <a:lvl1pPr marL="0" indent="0">
              <a:buNone/>
              <a:defRPr sz="1200"/>
            </a:lvl1pPr>
            <a:lvl2pPr marL="401404" indent="0">
              <a:buNone/>
              <a:defRPr sz="1100"/>
            </a:lvl2pPr>
            <a:lvl3pPr marL="802806" indent="0">
              <a:buNone/>
              <a:defRPr sz="900"/>
            </a:lvl3pPr>
            <a:lvl4pPr marL="1204209" indent="0">
              <a:buNone/>
              <a:defRPr sz="800"/>
            </a:lvl4pPr>
            <a:lvl5pPr marL="1605613" indent="0">
              <a:buNone/>
              <a:defRPr sz="800"/>
            </a:lvl5pPr>
            <a:lvl6pPr marL="2007016" indent="0">
              <a:buNone/>
              <a:defRPr sz="800"/>
            </a:lvl6pPr>
            <a:lvl7pPr marL="2408420" indent="0">
              <a:buNone/>
              <a:defRPr sz="800"/>
            </a:lvl7pPr>
            <a:lvl8pPr marL="2809822" indent="0">
              <a:buNone/>
              <a:defRPr sz="800"/>
            </a:lvl8pPr>
            <a:lvl9pPr marL="3211226" indent="0">
              <a:buNone/>
              <a:defRPr sz="800"/>
            </a:lvl9pPr>
          </a:lstStyle>
          <a:p>
            <a:pPr lvl="0"/>
            <a:r>
              <a:rPr lang="en-US"/>
              <a:t>Click to edit Master text styles</a:t>
            </a:r>
          </a:p>
        </p:txBody>
      </p:sp>
      <p:sp>
        <p:nvSpPr>
          <p:cNvPr id="5" name="Rectangle 4">
            <a:extLst>
              <a:ext uri="{FF2B5EF4-FFF2-40B4-BE49-F238E27FC236}">
                <a16:creationId xmlns:a16="http://schemas.microsoft.com/office/drawing/2014/main" id="{DD9F7BB3-1741-2B98-B9D9-2D0D9A20F551}"/>
              </a:ext>
            </a:extLst>
          </p:cNvPr>
          <p:cNvSpPr>
            <a:spLocks noGrp="1" noChangeArrowheads="1"/>
          </p:cNvSpPr>
          <p:nvPr>
            <p:ph type="dt" sz="half" idx="10"/>
          </p:nvPr>
        </p:nvSpPr>
        <p:spPr>
          <a:ln/>
        </p:spPr>
        <p:txBody>
          <a:bodyPr/>
          <a:lstStyle>
            <a:lvl1pPr>
              <a:defRPr/>
            </a:lvl1pPr>
          </a:lstStyle>
          <a:p>
            <a:pPr>
              <a:defRPr/>
            </a:pPr>
            <a:endParaRPr lang="en-US"/>
          </a:p>
        </p:txBody>
      </p:sp>
      <p:sp>
        <p:nvSpPr>
          <p:cNvPr id="6" name="Rectangle 5">
            <a:extLst>
              <a:ext uri="{FF2B5EF4-FFF2-40B4-BE49-F238E27FC236}">
                <a16:creationId xmlns:a16="http://schemas.microsoft.com/office/drawing/2014/main" id="{C71ED439-0F6D-1931-6C3D-974AB6591989}"/>
              </a:ext>
            </a:extLst>
          </p:cNvPr>
          <p:cNvSpPr>
            <a:spLocks noGrp="1" noChangeArrowheads="1"/>
          </p:cNvSpPr>
          <p:nvPr>
            <p:ph type="ftr" sz="quarter" idx="11"/>
          </p:nvPr>
        </p:nvSpPr>
        <p:spPr>
          <a:ln/>
        </p:spPr>
        <p:txBody>
          <a:bodyPr/>
          <a:lstStyle>
            <a:lvl1pPr>
              <a:defRPr/>
            </a:lvl1pPr>
          </a:lstStyle>
          <a:p>
            <a:pPr>
              <a:defRPr/>
            </a:pPr>
            <a:endParaRPr lang="en-US"/>
          </a:p>
        </p:txBody>
      </p:sp>
      <p:sp>
        <p:nvSpPr>
          <p:cNvPr id="7" name="Rectangle 6">
            <a:extLst>
              <a:ext uri="{FF2B5EF4-FFF2-40B4-BE49-F238E27FC236}">
                <a16:creationId xmlns:a16="http://schemas.microsoft.com/office/drawing/2014/main" id="{694C2AA2-61A0-91F7-32AE-20D09E22C601}"/>
              </a:ext>
            </a:extLst>
          </p:cNvPr>
          <p:cNvSpPr>
            <a:spLocks noGrp="1" noChangeArrowheads="1"/>
          </p:cNvSpPr>
          <p:nvPr>
            <p:ph type="sldNum" sz="quarter" idx="12"/>
          </p:nvPr>
        </p:nvSpPr>
        <p:spPr>
          <a:ln/>
        </p:spPr>
        <p:txBody>
          <a:bodyPr/>
          <a:lstStyle>
            <a:lvl1pPr>
              <a:defRPr/>
            </a:lvl1pPr>
          </a:lstStyle>
          <a:p>
            <a:fld id="{17149465-4AE1-6A41-B32C-ECDFF8A22B7C}" type="slidenum">
              <a:rPr lang="en-US" altLang="en-US"/>
              <a:pPr/>
              <a:t>‹#›</a:t>
            </a:fld>
            <a:endParaRPr lang="en-US" altLang="en-US"/>
          </a:p>
        </p:txBody>
      </p:sp>
    </p:spTree>
    <p:extLst>
      <p:ext uri="{BB962C8B-B14F-4D97-AF65-F5344CB8AC3E}">
        <p14:creationId xmlns:p14="http://schemas.microsoft.com/office/powerpoint/2010/main" val="310905949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Rectangle 2">
            <a:extLst>
              <a:ext uri="{FF2B5EF4-FFF2-40B4-BE49-F238E27FC236}">
                <a16:creationId xmlns:a16="http://schemas.microsoft.com/office/drawing/2014/main" id="{30ED8AA8-5E0C-80CD-6AC9-6291E344A978}"/>
              </a:ext>
            </a:extLst>
          </p:cNvPr>
          <p:cNvSpPr>
            <a:spLocks noGrp="1" noChangeArrowheads="1"/>
          </p:cNvSpPr>
          <p:nvPr>
            <p:ph type="title"/>
          </p:nvPr>
        </p:nvSpPr>
        <p:spPr bwMode="auto">
          <a:xfrm>
            <a:off x="2270125" y="3803650"/>
            <a:ext cx="25727025" cy="71326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357818" tIns="178910" rIns="357818" bIns="178910" numCol="1" anchor="ctr" anchorCtr="0" compatLnSpc="1">
            <a:prstTxWarp prst="textNoShape">
              <a:avLst/>
            </a:prstTxWarp>
          </a:bodyPr>
          <a:lstStyle/>
          <a:p>
            <a:pPr lvl="0"/>
            <a:r>
              <a:rPr lang="en-US" altLang="en-US"/>
              <a:t>Click to edit Master title style</a:t>
            </a:r>
          </a:p>
        </p:txBody>
      </p:sp>
      <p:sp>
        <p:nvSpPr>
          <p:cNvPr id="1027" name="Rectangle 3">
            <a:extLst>
              <a:ext uri="{FF2B5EF4-FFF2-40B4-BE49-F238E27FC236}">
                <a16:creationId xmlns:a16="http://schemas.microsoft.com/office/drawing/2014/main" id="{D67278D2-FA02-E51A-0804-CE4E0F496131}"/>
              </a:ext>
            </a:extLst>
          </p:cNvPr>
          <p:cNvSpPr>
            <a:spLocks noGrp="1" noChangeArrowheads="1"/>
          </p:cNvSpPr>
          <p:nvPr>
            <p:ph type="body" idx="1"/>
          </p:nvPr>
        </p:nvSpPr>
        <p:spPr bwMode="auto">
          <a:xfrm>
            <a:off x="2270125" y="12365038"/>
            <a:ext cx="25727025" cy="256746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357818" tIns="178910" rIns="357818" bIns="178910" numCol="1" anchor="t" anchorCtr="0" compatLnSpc="1">
            <a:prstTxWarp prst="textNoShape">
              <a:avLst/>
            </a:prstTxWarp>
          </a:bodyPr>
          <a:lstStyle/>
          <a:p>
            <a:pPr lvl="0"/>
            <a:r>
              <a:rPr lang="en-US" altLang="en-US"/>
              <a:t>Click to edit Master text styles</a:t>
            </a:r>
          </a:p>
          <a:p>
            <a:pPr lvl="1"/>
            <a:r>
              <a:rPr lang="en-US" altLang="en-US"/>
              <a:t>Second level</a:t>
            </a:r>
          </a:p>
          <a:p>
            <a:pPr lvl="2"/>
            <a:r>
              <a:rPr lang="en-US" altLang="en-US"/>
              <a:t>Third level</a:t>
            </a:r>
          </a:p>
          <a:p>
            <a:pPr lvl="3"/>
            <a:r>
              <a:rPr lang="en-US" altLang="en-US"/>
              <a:t>Fourth level</a:t>
            </a:r>
          </a:p>
          <a:p>
            <a:pPr lvl="4"/>
            <a:r>
              <a:rPr lang="en-US" altLang="en-US"/>
              <a:t>Fifth level</a:t>
            </a:r>
          </a:p>
        </p:txBody>
      </p:sp>
      <p:sp>
        <p:nvSpPr>
          <p:cNvPr id="1028" name="Rectangle 4">
            <a:extLst>
              <a:ext uri="{FF2B5EF4-FFF2-40B4-BE49-F238E27FC236}">
                <a16:creationId xmlns:a16="http://schemas.microsoft.com/office/drawing/2014/main" id="{1CA3FFC1-BB9A-9612-BA0D-F33DA5909739}"/>
              </a:ext>
            </a:extLst>
          </p:cNvPr>
          <p:cNvSpPr>
            <a:spLocks noGrp="1" noChangeArrowheads="1"/>
          </p:cNvSpPr>
          <p:nvPr>
            <p:ph type="dt" sz="half" idx="2"/>
          </p:nvPr>
        </p:nvSpPr>
        <p:spPr bwMode="auto">
          <a:xfrm>
            <a:off x="2270125" y="38990588"/>
            <a:ext cx="6305550" cy="2852737"/>
          </a:xfrm>
          <a:prstGeom prst="rect">
            <a:avLst/>
          </a:prstGeom>
          <a:noFill/>
          <a:ln w="9525">
            <a:noFill/>
            <a:miter lim="800000"/>
            <a:headEnd/>
            <a:tailEnd/>
          </a:ln>
          <a:effectLst/>
        </p:spPr>
        <p:txBody>
          <a:bodyPr vert="horz" wrap="square" lIns="357818" tIns="178910" rIns="357818" bIns="178910" numCol="1" anchor="t" anchorCtr="0" compatLnSpc="1">
            <a:prstTxWarp prst="textNoShape">
              <a:avLst/>
            </a:prstTxWarp>
          </a:bodyPr>
          <a:lstStyle>
            <a:lvl1pPr>
              <a:defRPr sz="5400">
                <a:latin typeface="Times New Roman" charset="0"/>
                <a:ea typeface="ＭＳ Ｐゴシック" charset="0"/>
                <a:cs typeface="ＭＳ Ｐゴシック" charset="0"/>
              </a:defRPr>
            </a:lvl1pPr>
          </a:lstStyle>
          <a:p>
            <a:pPr>
              <a:defRPr/>
            </a:pPr>
            <a:endParaRPr lang="en-US"/>
          </a:p>
        </p:txBody>
      </p:sp>
      <p:sp>
        <p:nvSpPr>
          <p:cNvPr id="1029" name="Rectangle 5">
            <a:extLst>
              <a:ext uri="{FF2B5EF4-FFF2-40B4-BE49-F238E27FC236}">
                <a16:creationId xmlns:a16="http://schemas.microsoft.com/office/drawing/2014/main" id="{2E41874A-8559-C9D0-4142-CDBEEEF6A6C6}"/>
              </a:ext>
            </a:extLst>
          </p:cNvPr>
          <p:cNvSpPr>
            <a:spLocks noGrp="1" noChangeArrowheads="1"/>
          </p:cNvSpPr>
          <p:nvPr>
            <p:ph type="ftr" sz="quarter" idx="3"/>
          </p:nvPr>
        </p:nvSpPr>
        <p:spPr bwMode="auto">
          <a:xfrm>
            <a:off x="10340975" y="38990588"/>
            <a:ext cx="9585325" cy="2852737"/>
          </a:xfrm>
          <a:prstGeom prst="rect">
            <a:avLst/>
          </a:prstGeom>
          <a:noFill/>
          <a:ln w="9525">
            <a:noFill/>
            <a:miter lim="800000"/>
            <a:headEnd/>
            <a:tailEnd/>
          </a:ln>
          <a:effectLst/>
        </p:spPr>
        <p:txBody>
          <a:bodyPr vert="horz" wrap="square" lIns="357818" tIns="178910" rIns="357818" bIns="178910" numCol="1" anchor="t" anchorCtr="0" compatLnSpc="1">
            <a:prstTxWarp prst="textNoShape">
              <a:avLst/>
            </a:prstTxWarp>
          </a:bodyPr>
          <a:lstStyle>
            <a:lvl1pPr algn="ctr">
              <a:defRPr sz="5400">
                <a:latin typeface="Times New Roman" charset="0"/>
                <a:ea typeface="ＭＳ Ｐゴシック" charset="0"/>
                <a:cs typeface="ＭＳ Ｐゴシック" charset="0"/>
              </a:defRPr>
            </a:lvl1pPr>
          </a:lstStyle>
          <a:p>
            <a:pPr>
              <a:defRPr/>
            </a:pPr>
            <a:endParaRPr lang="en-US"/>
          </a:p>
        </p:txBody>
      </p:sp>
      <p:sp>
        <p:nvSpPr>
          <p:cNvPr id="1030" name="Rectangle 6">
            <a:extLst>
              <a:ext uri="{FF2B5EF4-FFF2-40B4-BE49-F238E27FC236}">
                <a16:creationId xmlns:a16="http://schemas.microsoft.com/office/drawing/2014/main" id="{334EDF37-08C7-30D9-D155-11BD6E1870B5}"/>
              </a:ext>
            </a:extLst>
          </p:cNvPr>
          <p:cNvSpPr>
            <a:spLocks noGrp="1" noChangeArrowheads="1"/>
          </p:cNvSpPr>
          <p:nvPr>
            <p:ph type="sldNum" sz="quarter" idx="4"/>
          </p:nvPr>
        </p:nvSpPr>
        <p:spPr bwMode="auto">
          <a:xfrm>
            <a:off x="21691600" y="38990588"/>
            <a:ext cx="6305550" cy="2852737"/>
          </a:xfrm>
          <a:prstGeom prst="rect">
            <a:avLst/>
          </a:prstGeom>
          <a:noFill/>
          <a:ln w="9525">
            <a:noFill/>
            <a:miter lim="800000"/>
            <a:headEnd/>
            <a:tailEnd/>
          </a:ln>
          <a:effectLst/>
        </p:spPr>
        <p:txBody>
          <a:bodyPr vert="horz" wrap="square" lIns="357818" tIns="178910" rIns="357818" bIns="178910" numCol="1" anchor="t" anchorCtr="0" compatLnSpc="1">
            <a:prstTxWarp prst="textNoShape">
              <a:avLst/>
            </a:prstTxWarp>
          </a:bodyPr>
          <a:lstStyle>
            <a:lvl1pPr algn="r">
              <a:defRPr sz="5400">
                <a:latin typeface="Times New Roman" panose="02020603050405020304" pitchFamily="18" charset="0"/>
              </a:defRPr>
            </a:lvl1pPr>
          </a:lstStyle>
          <a:p>
            <a:fld id="{6892CDB2-DA86-2C40-9026-8A17D133EC7E}" type="slidenum">
              <a:rPr lang="en-US" altLang="en-US"/>
              <a:pPr/>
              <a:t>‹#›</a:t>
            </a:fld>
            <a:endParaRPr lang="en-US"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3576638" rtl="0" eaLnBrk="0" fontAlgn="base" hangingPunct="0">
        <a:spcBef>
          <a:spcPct val="0"/>
        </a:spcBef>
        <a:spcAft>
          <a:spcPct val="0"/>
        </a:spcAft>
        <a:defRPr sz="17200">
          <a:solidFill>
            <a:schemeClr val="tx2"/>
          </a:solidFill>
          <a:latin typeface="+mj-lt"/>
          <a:ea typeface="ＭＳ Ｐゴシック" pitchFamily="-65" charset="-128"/>
          <a:cs typeface="ＭＳ Ｐゴシック" pitchFamily="-65" charset="-128"/>
        </a:defRPr>
      </a:lvl1pPr>
      <a:lvl2pPr algn="ctr" defTabSz="3576638" rtl="0" eaLnBrk="0" fontAlgn="base" hangingPunct="0">
        <a:spcBef>
          <a:spcPct val="0"/>
        </a:spcBef>
        <a:spcAft>
          <a:spcPct val="0"/>
        </a:spcAft>
        <a:defRPr sz="17200">
          <a:solidFill>
            <a:schemeClr val="tx2"/>
          </a:solidFill>
          <a:latin typeface="Times New Roman" pitchFamily="-65" charset="0"/>
          <a:ea typeface="ＭＳ Ｐゴシック" pitchFamily="-65" charset="-128"/>
          <a:cs typeface="ＭＳ Ｐゴシック" pitchFamily="-65" charset="-128"/>
        </a:defRPr>
      </a:lvl2pPr>
      <a:lvl3pPr algn="ctr" defTabSz="3576638" rtl="0" eaLnBrk="0" fontAlgn="base" hangingPunct="0">
        <a:spcBef>
          <a:spcPct val="0"/>
        </a:spcBef>
        <a:spcAft>
          <a:spcPct val="0"/>
        </a:spcAft>
        <a:defRPr sz="17200">
          <a:solidFill>
            <a:schemeClr val="tx2"/>
          </a:solidFill>
          <a:latin typeface="Times New Roman" pitchFamily="-65" charset="0"/>
          <a:ea typeface="ＭＳ Ｐゴシック" pitchFamily="-65" charset="-128"/>
          <a:cs typeface="ＭＳ Ｐゴシック" pitchFamily="-65" charset="-128"/>
        </a:defRPr>
      </a:lvl3pPr>
      <a:lvl4pPr algn="ctr" defTabSz="3576638" rtl="0" eaLnBrk="0" fontAlgn="base" hangingPunct="0">
        <a:spcBef>
          <a:spcPct val="0"/>
        </a:spcBef>
        <a:spcAft>
          <a:spcPct val="0"/>
        </a:spcAft>
        <a:defRPr sz="17200">
          <a:solidFill>
            <a:schemeClr val="tx2"/>
          </a:solidFill>
          <a:latin typeface="Times New Roman" pitchFamily="-65" charset="0"/>
          <a:ea typeface="ＭＳ Ｐゴシック" pitchFamily="-65" charset="-128"/>
          <a:cs typeface="ＭＳ Ｐゴシック" pitchFamily="-65" charset="-128"/>
        </a:defRPr>
      </a:lvl4pPr>
      <a:lvl5pPr algn="ctr" defTabSz="3576638" rtl="0" eaLnBrk="0" fontAlgn="base" hangingPunct="0">
        <a:spcBef>
          <a:spcPct val="0"/>
        </a:spcBef>
        <a:spcAft>
          <a:spcPct val="0"/>
        </a:spcAft>
        <a:defRPr sz="17200">
          <a:solidFill>
            <a:schemeClr val="tx2"/>
          </a:solidFill>
          <a:latin typeface="Times New Roman" pitchFamily="-65" charset="0"/>
          <a:ea typeface="ＭＳ Ｐゴシック" pitchFamily="-65" charset="-128"/>
          <a:cs typeface="ＭＳ Ｐゴシック" pitchFamily="-65" charset="-128"/>
        </a:defRPr>
      </a:lvl5pPr>
      <a:lvl6pPr marL="401404" algn="ctr" defTabSz="3577785" rtl="0" fontAlgn="base">
        <a:spcBef>
          <a:spcPct val="0"/>
        </a:spcBef>
        <a:spcAft>
          <a:spcPct val="0"/>
        </a:spcAft>
        <a:defRPr sz="17200">
          <a:solidFill>
            <a:schemeClr val="tx2"/>
          </a:solidFill>
          <a:latin typeface="Times New Roman" pitchFamily="-65" charset="0"/>
        </a:defRPr>
      </a:lvl6pPr>
      <a:lvl7pPr marL="802806" algn="ctr" defTabSz="3577785" rtl="0" fontAlgn="base">
        <a:spcBef>
          <a:spcPct val="0"/>
        </a:spcBef>
        <a:spcAft>
          <a:spcPct val="0"/>
        </a:spcAft>
        <a:defRPr sz="17200">
          <a:solidFill>
            <a:schemeClr val="tx2"/>
          </a:solidFill>
          <a:latin typeface="Times New Roman" pitchFamily="-65" charset="0"/>
        </a:defRPr>
      </a:lvl7pPr>
      <a:lvl8pPr marL="1204209" algn="ctr" defTabSz="3577785" rtl="0" fontAlgn="base">
        <a:spcBef>
          <a:spcPct val="0"/>
        </a:spcBef>
        <a:spcAft>
          <a:spcPct val="0"/>
        </a:spcAft>
        <a:defRPr sz="17200">
          <a:solidFill>
            <a:schemeClr val="tx2"/>
          </a:solidFill>
          <a:latin typeface="Times New Roman" pitchFamily="-65" charset="0"/>
        </a:defRPr>
      </a:lvl8pPr>
      <a:lvl9pPr marL="1605613" algn="ctr" defTabSz="3577785" rtl="0" fontAlgn="base">
        <a:spcBef>
          <a:spcPct val="0"/>
        </a:spcBef>
        <a:spcAft>
          <a:spcPct val="0"/>
        </a:spcAft>
        <a:defRPr sz="17200">
          <a:solidFill>
            <a:schemeClr val="tx2"/>
          </a:solidFill>
          <a:latin typeface="Times New Roman" pitchFamily="-65" charset="0"/>
        </a:defRPr>
      </a:lvl9pPr>
    </p:titleStyle>
    <p:bodyStyle>
      <a:lvl1pPr marL="1341438" indent="-1341438" algn="l" defTabSz="3576638" rtl="0" eaLnBrk="0" fontAlgn="base" hangingPunct="0">
        <a:spcBef>
          <a:spcPct val="20000"/>
        </a:spcBef>
        <a:spcAft>
          <a:spcPct val="0"/>
        </a:spcAft>
        <a:buChar char="•"/>
        <a:defRPr sz="12600">
          <a:solidFill>
            <a:schemeClr val="tx1"/>
          </a:solidFill>
          <a:latin typeface="+mn-lt"/>
          <a:ea typeface="ＭＳ Ｐゴシック" pitchFamily="-65" charset="-128"/>
          <a:cs typeface="ＭＳ Ｐゴシック" pitchFamily="-65" charset="-128"/>
        </a:defRPr>
      </a:lvl1pPr>
      <a:lvl2pPr marL="2906713" indent="-1117600" algn="l" defTabSz="3576638" rtl="0" eaLnBrk="0" fontAlgn="base" hangingPunct="0">
        <a:spcBef>
          <a:spcPct val="20000"/>
        </a:spcBef>
        <a:spcAft>
          <a:spcPct val="0"/>
        </a:spcAft>
        <a:buChar char="–"/>
        <a:defRPr sz="11000">
          <a:solidFill>
            <a:schemeClr val="tx1"/>
          </a:solidFill>
          <a:latin typeface="+mn-lt"/>
          <a:ea typeface="ＭＳ Ｐゴシック" pitchFamily="-65" charset="-128"/>
          <a:cs typeface="ＭＳ Ｐゴシック" charset="0"/>
        </a:defRPr>
      </a:lvl2pPr>
      <a:lvl3pPr marL="4471988" indent="-893763" algn="l" defTabSz="3576638" rtl="0" eaLnBrk="0" fontAlgn="base" hangingPunct="0">
        <a:spcBef>
          <a:spcPct val="20000"/>
        </a:spcBef>
        <a:spcAft>
          <a:spcPct val="0"/>
        </a:spcAft>
        <a:buChar char="•"/>
        <a:defRPr sz="9400">
          <a:solidFill>
            <a:schemeClr val="tx1"/>
          </a:solidFill>
          <a:latin typeface="+mn-lt"/>
          <a:ea typeface="ＭＳ Ｐゴシック" pitchFamily="-65" charset="-128"/>
          <a:cs typeface="ＭＳ Ｐゴシック" charset="0"/>
        </a:defRPr>
      </a:lvl3pPr>
      <a:lvl4pPr marL="6261100" indent="-893763" algn="l" defTabSz="3576638" rtl="0" eaLnBrk="0" fontAlgn="base" hangingPunct="0">
        <a:spcBef>
          <a:spcPct val="20000"/>
        </a:spcBef>
        <a:spcAft>
          <a:spcPct val="0"/>
        </a:spcAft>
        <a:buChar char="–"/>
        <a:defRPr sz="7800">
          <a:solidFill>
            <a:schemeClr val="tx1"/>
          </a:solidFill>
          <a:latin typeface="+mn-lt"/>
          <a:ea typeface="ＭＳ Ｐゴシック" pitchFamily="-65" charset="-128"/>
          <a:cs typeface="ＭＳ Ｐゴシック" charset="0"/>
        </a:defRPr>
      </a:lvl4pPr>
      <a:lvl5pPr marL="8050213" indent="-892175" algn="l" defTabSz="3576638" rtl="0" eaLnBrk="0" fontAlgn="base" hangingPunct="0">
        <a:spcBef>
          <a:spcPct val="20000"/>
        </a:spcBef>
        <a:spcAft>
          <a:spcPct val="0"/>
        </a:spcAft>
        <a:buChar char="»"/>
        <a:defRPr sz="7800">
          <a:solidFill>
            <a:schemeClr val="tx1"/>
          </a:solidFill>
          <a:latin typeface="+mn-lt"/>
          <a:ea typeface="ＭＳ Ｐゴシック" pitchFamily="-65" charset="-128"/>
          <a:cs typeface="ＭＳ Ｐゴシック" charset="0"/>
        </a:defRPr>
      </a:lvl5pPr>
      <a:lvl6pPr marL="8451768" indent="-893401" algn="l" defTabSz="3577785" rtl="0" fontAlgn="base">
        <a:spcBef>
          <a:spcPct val="20000"/>
        </a:spcBef>
        <a:spcAft>
          <a:spcPct val="0"/>
        </a:spcAft>
        <a:buChar char="»"/>
        <a:defRPr sz="7800">
          <a:solidFill>
            <a:schemeClr val="tx1"/>
          </a:solidFill>
          <a:latin typeface="+mn-lt"/>
          <a:ea typeface="ＭＳ Ｐゴシック" pitchFamily="-65" charset="-128"/>
        </a:defRPr>
      </a:lvl6pPr>
      <a:lvl7pPr marL="8853171" indent="-893401" algn="l" defTabSz="3577785" rtl="0" fontAlgn="base">
        <a:spcBef>
          <a:spcPct val="20000"/>
        </a:spcBef>
        <a:spcAft>
          <a:spcPct val="0"/>
        </a:spcAft>
        <a:buChar char="»"/>
        <a:defRPr sz="7800">
          <a:solidFill>
            <a:schemeClr val="tx1"/>
          </a:solidFill>
          <a:latin typeface="+mn-lt"/>
          <a:ea typeface="ＭＳ Ｐゴシック" pitchFamily="-65" charset="-128"/>
        </a:defRPr>
      </a:lvl7pPr>
      <a:lvl8pPr marL="9254574" indent="-893401" algn="l" defTabSz="3577785" rtl="0" fontAlgn="base">
        <a:spcBef>
          <a:spcPct val="20000"/>
        </a:spcBef>
        <a:spcAft>
          <a:spcPct val="0"/>
        </a:spcAft>
        <a:buChar char="»"/>
        <a:defRPr sz="7800">
          <a:solidFill>
            <a:schemeClr val="tx1"/>
          </a:solidFill>
          <a:latin typeface="+mn-lt"/>
          <a:ea typeface="ＭＳ Ｐゴシック" pitchFamily="-65" charset="-128"/>
        </a:defRPr>
      </a:lvl8pPr>
      <a:lvl9pPr marL="9655978" indent="-893401" algn="l" defTabSz="3577785" rtl="0" fontAlgn="base">
        <a:spcBef>
          <a:spcPct val="20000"/>
        </a:spcBef>
        <a:spcAft>
          <a:spcPct val="0"/>
        </a:spcAft>
        <a:buChar char="»"/>
        <a:defRPr sz="7800">
          <a:solidFill>
            <a:schemeClr val="tx1"/>
          </a:solidFill>
          <a:latin typeface="+mn-lt"/>
          <a:ea typeface="ＭＳ Ｐゴシック" pitchFamily="-65" charset="-128"/>
        </a:defRPr>
      </a:lvl9pPr>
    </p:bodyStyle>
    <p:otherStyle>
      <a:defPPr>
        <a:defRPr lang="en-US"/>
      </a:defPPr>
      <a:lvl1pPr marL="0" algn="l" defTabSz="401404" rtl="0" eaLnBrk="1" latinLnBrk="0" hangingPunct="1">
        <a:defRPr sz="1600" kern="1200">
          <a:solidFill>
            <a:schemeClr val="tx1"/>
          </a:solidFill>
          <a:latin typeface="+mn-lt"/>
          <a:ea typeface="+mn-ea"/>
          <a:cs typeface="+mn-cs"/>
        </a:defRPr>
      </a:lvl1pPr>
      <a:lvl2pPr marL="401404" algn="l" defTabSz="401404" rtl="0" eaLnBrk="1" latinLnBrk="0" hangingPunct="1">
        <a:defRPr sz="1600" kern="1200">
          <a:solidFill>
            <a:schemeClr val="tx1"/>
          </a:solidFill>
          <a:latin typeface="+mn-lt"/>
          <a:ea typeface="+mn-ea"/>
          <a:cs typeface="+mn-cs"/>
        </a:defRPr>
      </a:lvl2pPr>
      <a:lvl3pPr marL="802806" algn="l" defTabSz="401404" rtl="0" eaLnBrk="1" latinLnBrk="0" hangingPunct="1">
        <a:defRPr sz="1600" kern="1200">
          <a:solidFill>
            <a:schemeClr val="tx1"/>
          </a:solidFill>
          <a:latin typeface="+mn-lt"/>
          <a:ea typeface="+mn-ea"/>
          <a:cs typeface="+mn-cs"/>
        </a:defRPr>
      </a:lvl3pPr>
      <a:lvl4pPr marL="1204209" algn="l" defTabSz="401404" rtl="0" eaLnBrk="1" latinLnBrk="0" hangingPunct="1">
        <a:defRPr sz="1600" kern="1200">
          <a:solidFill>
            <a:schemeClr val="tx1"/>
          </a:solidFill>
          <a:latin typeface="+mn-lt"/>
          <a:ea typeface="+mn-ea"/>
          <a:cs typeface="+mn-cs"/>
        </a:defRPr>
      </a:lvl4pPr>
      <a:lvl5pPr marL="1605613" algn="l" defTabSz="401404" rtl="0" eaLnBrk="1" latinLnBrk="0" hangingPunct="1">
        <a:defRPr sz="1600" kern="1200">
          <a:solidFill>
            <a:schemeClr val="tx1"/>
          </a:solidFill>
          <a:latin typeface="+mn-lt"/>
          <a:ea typeface="+mn-ea"/>
          <a:cs typeface="+mn-cs"/>
        </a:defRPr>
      </a:lvl5pPr>
      <a:lvl6pPr marL="2007016" algn="l" defTabSz="401404" rtl="0" eaLnBrk="1" latinLnBrk="0" hangingPunct="1">
        <a:defRPr sz="1600" kern="1200">
          <a:solidFill>
            <a:schemeClr val="tx1"/>
          </a:solidFill>
          <a:latin typeface="+mn-lt"/>
          <a:ea typeface="+mn-ea"/>
          <a:cs typeface="+mn-cs"/>
        </a:defRPr>
      </a:lvl6pPr>
      <a:lvl7pPr marL="2408420" algn="l" defTabSz="401404" rtl="0" eaLnBrk="1" latinLnBrk="0" hangingPunct="1">
        <a:defRPr sz="1600" kern="1200">
          <a:solidFill>
            <a:schemeClr val="tx1"/>
          </a:solidFill>
          <a:latin typeface="+mn-lt"/>
          <a:ea typeface="+mn-ea"/>
          <a:cs typeface="+mn-cs"/>
        </a:defRPr>
      </a:lvl7pPr>
      <a:lvl8pPr marL="2809822" algn="l" defTabSz="401404" rtl="0" eaLnBrk="1" latinLnBrk="0" hangingPunct="1">
        <a:defRPr sz="1600" kern="1200">
          <a:solidFill>
            <a:schemeClr val="tx1"/>
          </a:solidFill>
          <a:latin typeface="+mn-lt"/>
          <a:ea typeface="+mn-ea"/>
          <a:cs typeface="+mn-cs"/>
        </a:defRPr>
      </a:lvl8pPr>
      <a:lvl9pPr marL="3211226" algn="l" defTabSz="401404" rtl="0" eaLnBrk="1" latinLnBrk="0" hangingPunct="1">
        <a:defRPr sz="16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3" Type="http://schemas.openxmlformats.org/officeDocument/2006/relationships/image" Target="../media/image9.png"/><Relationship Id="rId18" Type="http://schemas.openxmlformats.org/officeDocument/2006/relationships/image" Target="../media/image12.png"/><Relationship Id="rId26" Type="http://schemas.openxmlformats.org/officeDocument/2006/relationships/image" Target="../media/image16.png"/><Relationship Id="rId39" Type="http://schemas.microsoft.com/office/2007/relationships/hdphoto" Target="../media/hdphoto13.wdp"/><Relationship Id="rId21" Type="http://schemas.microsoft.com/office/2007/relationships/hdphoto" Target="../media/hdphoto4.wdp"/><Relationship Id="rId34" Type="http://schemas.openxmlformats.org/officeDocument/2006/relationships/image" Target="../media/image20.png"/><Relationship Id="rId42" Type="http://schemas.openxmlformats.org/officeDocument/2006/relationships/image" Target="../media/image24.jpeg"/><Relationship Id="rId7" Type="http://schemas.openxmlformats.org/officeDocument/2006/relationships/image" Target="../media/image3.emf"/><Relationship Id="rId2" Type="http://schemas.openxmlformats.org/officeDocument/2006/relationships/slideLayout" Target="../slideLayouts/slideLayout7.xml"/><Relationship Id="rId16" Type="http://schemas.openxmlformats.org/officeDocument/2006/relationships/image" Target="../media/image11.png"/><Relationship Id="rId20" Type="http://schemas.openxmlformats.org/officeDocument/2006/relationships/image" Target="../media/image13.png"/><Relationship Id="rId29" Type="http://schemas.microsoft.com/office/2007/relationships/hdphoto" Target="../media/hdphoto8.wdp"/><Relationship Id="rId41" Type="http://schemas.microsoft.com/office/2007/relationships/hdphoto" Target="../media/hdphoto14.wdp"/><Relationship Id="rId1" Type="http://schemas.openxmlformats.org/officeDocument/2006/relationships/themeOverride" Target="../theme/themeOverride1.xml"/><Relationship Id="rId6" Type="http://schemas.openxmlformats.org/officeDocument/2006/relationships/image" Target="../media/image3.png"/><Relationship Id="rId11" Type="http://schemas.openxmlformats.org/officeDocument/2006/relationships/image" Target="../media/image6.emf"/><Relationship Id="rId24" Type="http://schemas.openxmlformats.org/officeDocument/2006/relationships/image" Target="../media/image15.png"/><Relationship Id="rId32" Type="http://schemas.openxmlformats.org/officeDocument/2006/relationships/image" Target="../media/image19.png"/><Relationship Id="rId37" Type="http://schemas.microsoft.com/office/2007/relationships/hdphoto" Target="../media/hdphoto12.wdp"/><Relationship Id="rId40" Type="http://schemas.openxmlformats.org/officeDocument/2006/relationships/image" Target="../media/image23.png"/><Relationship Id="rId5" Type="http://schemas.openxmlformats.org/officeDocument/2006/relationships/image" Target="../media/image2.png"/><Relationship Id="rId15" Type="http://schemas.microsoft.com/office/2007/relationships/hdphoto" Target="../media/hdphoto1.wdp"/><Relationship Id="rId23" Type="http://schemas.microsoft.com/office/2007/relationships/hdphoto" Target="../media/hdphoto5.wdp"/><Relationship Id="rId28" Type="http://schemas.openxmlformats.org/officeDocument/2006/relationships/image" Target="../media/image17.png"/><Relationship Id="rId36" Type="http://schemas.openxmlformats.org/officeDocument/2006/relationships/image" Target="../media/image21.png"/><Relationship Id="rId10" Type="http://schemas.openxmlformats.org/officeDocument/2006/relationships/image" Target="../media/image7.png"/><Relationship Id="rId19" Type="http://schemas.microsoft.com/office/2007/relationships/hdphoto" Target="../media/hdphoto3.wdp"/><Relationship Id="rId31" Type="http://schemas.microsoft.com/office/2007/relationships/hdphoto" Target="../media/hdphoto9.wdp"/><Relationship Id="rId4" Type="http://schemas.openxmlformats.org/officeDocument/2006/relationships/image" Target="../media/image1.png"/><Relationship Id="rId9" Type="http://schemas.openxmlformats.org/officeDocument/2006/relationships/image" Target="../media/image5.png"/><Relationship Id="rId14" Type="http://schemas.openxmlformats.org/officeDocument/2006/relationships/image" Target="../media/image10.png"/><Relationship Id="rId22" Type="http://schemas.openxmlformats.org/officeDocument/2006/relationships/image" Target="../media/image14.png"/><Relationship Id="rId27" Type="http://schemas.microsoft.com/office/2007/relationships/hdphoto" Target="../media/hdphoto7.wdp"/><Relationship Id="rId30" Type="http://schemas.openxmlformats.org/officeDocument/2006/relationships/image" Target="../media/image18.png"/><Relationship Id="rId35" Type="http://schemas.microsoft.com/office/2007/relationships/hdphoto" Target="../media/hdphoto11.wdp"/><Relationship Id="rId43" Type="http://schemas.openxmlformats.org/officeDocument/2006/relationships/comments" Target="../comments/comment1.xml"/><Relationship Id="rId8" Type="http://schemas.openxmlformats.org/officeDocument/2006/relationships/image" Target="../media/image4.png"/><Relationship Id="rId3" Type="http://schemas.openxmlformats.org/officeDocument/2006/relationships/notesSlide" Target="../notesSlides/notesSlide1.xml"/><Relationship Id="rId12" Type="http://schemas.openxmlformats.org/officeDocument/2006/relationships/image" Target="../media/image8.png"/><Relationship Id="rId17" Type="http://schemas.microsoft.com/office/2007/relationships/hdphoto" Target="../media/hdphoto2.wdp"/><Relationship Id="rId25" Type="http://schemas.microsoft.com/office/2007/relationships/hdphoto" Target="../media/hdphoto6.wdp"/><Relationship Id="rId33" Type="http://schemas.microsoft.com/office/2007/relationships/hdphoto" Target="../media/hdphoto10.wdp"/><Relationship Id="rId38" Type="http://schemas.openxmlformats.org/officeDocument/2006/relationships/image" Target="../media/image22.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D8967E3C-5930-F68D-9314-2D2903E9DEC4}"/>
              </a:ext>
            </a:extLst>
          </p:cNvPr>
          <p:cNvSpPr/>
          <p:nvPr/>
        </p:nvSpPr>
        <p:spPr>
          <a:xfrm>
            <a:off x="0" y="0"/>
            <a:ext cx="30267276" cy="6521451"/>
          </a:xfrm>
          <a:prstGeom prst="rect">
            <a:avLst/>
          </a:prstGeom>
          <a:solidFill>
            <a:srgbClr val="002060"/>
          </a:solidFill>
          <a:ln>
            <a:solidFill>
              <a:srgbClr val="00206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1" name="Rectangle 60">
            <a:extLst>
              <a:ext uri="{FF2B5EF4-FFF2-40B4-BE49-F238E27FC236}">
                <a16:creationId xmlns:a16="http://schemas.microsoft.com/office/drawing/2014/main" id="{D05D45C8-4337-3416-7DBA-2A4CFEAA4927}"/>
              </a:ext>
            </a:extLst>
          </p:cNvPr>
          <p:cNvSpPr>
            <a:spLocks noChangeArrowheads="1"/>
          </p:cNvSpPr>
          <p:nvPr/>
        </p:nvSpPr>
        <p:spPr bwMode="auto">
          <a:xfrm>
            <a:off x="-26051" y="0"/>
            <a:ext cx="30267275" cy="42794238"/>
          </a:xfrm>
          <a:prstGeom prst="rect">
            <a:avLst/>
          </a:prstGeom>
          <a:solidFill>
            <a:srgbClr val="0070C0">
              <a:alpha val="7843"/>
            </a:srgbClr>
          </a:solidFill>
          <a:ln w="38100">
            <a:solidFill>
              <a:schemeClr val="tx1"/>
            </a:solidFill>
            <a:miter lim="800000"/>
            <a:headEnd/>
            <a:tailEnd/>
          </a:ln>
          <a:effectLst>
            <a:outerShdw blurRad="40000" dist="23000" dir="5400000" rotWithShape="0">
              <a:srgbClr val="808080">
                <a:alpha val="34999"/>
              </a:srgbClr>
            </a:outerShdw>
          </a:effectLst>
        </p:spPr>
        <p:txBody>
          <a:bodyPr lIns="80280" tIns="40140" rIns="80280" bIns="40140" anchor="ctr"/>
          <a:lstStyle/>
          <a:p>
            <a:pPr algn="ctr">
              <a:defRPr/>
            </a:pPr>
            <a:endParaRPr lang="en-US" dirty="0">
              <a:solidFill>
                <a:srgbClr val="FFFFFF"/>
              </a:solidFill>
              <a:latin typeface="Times New Roman" charset="0"/>
              <a:ea typeface="ＭＳ Ｐゴシック" charset="0"/>
              <a:cs typeface="ＭＳ Ｐゴシック" charset="0"/>
            </a:endParaRPr>
          </a:p>
        </p:txBody>
      </p:sp>
      <p:sp>
        <p:nvSpPr>
          <p:cNvPr id="25" name="Rectangle 180">
            <a:extLst>
              <a:ext uri="{FF2B5EF4-FFF2-40B4-BE49-F238E27FC236}">
                <a16:creationId xmlns:a16="http://schemas.microsoft.com/office/drawing/2014/main" id="{324049E4-21EE-EDD0-E7E8-A52AE9EF83BC}"/>
              </a:ext>
            </a:extLst>
          </p:cNvPr>
          <p:cNvSpPr>
            <a:spLocks noChangeArrowheads="1"/>
          </p:cNvSpPr>
          <p:nvPr/>
        </p:nvSpPr>
        <p:spPr bwMode="auto">
          <a:xfrm>
            <a:off x="-169328" y="753091"/>
            <a:ext cx="30267275" cy="2557367"/>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nchor="ctr">
            <a:spAutoFit/>
          </a:bodyPr>
          <a:lstStyle/>
          <a:p>
            <a:pPr algn="ctr">
              <a:lnSpc>
                <a:spcPct val="90000"/>
              </a:lnSpc>
              <a:defRPr/>
            </a:pPr>
            <a:r>
              <a:rPr lang="en-US" sz="8800" b="1" dirty="0">
                <a:ln>
                  <a:solidFill>
                    <a:schemeClr val="bg1"/>
                  </a:solidFill>
                </a:ln>
                <a:solidFill>
                  <a:schemeClr val="bg1"/>
                </a:solidFill>
                <a:latin typeface="Comic Sans MS" panose="030F0902030302020204" pitchFamily="66" charset="0"/>
                <a:ea typeface="ＭＳ Ｐゴシック" charset="0"/>
                <a:cs typeface="Avenir Heavy"/>
              </a:rPr>
              <a:t>Multi-Trait, Multi-Ancestry Meta-Analysis of Autoimmune Diseases</a:t>
            </a:r>
          </a:p>
        </p:txBody>
      </p:sp>
      <p:sp>
        <p:nvSpPr>
          <p:cNvPr id="14340" name="Text Box 14">
            <a:extLst>
              <a:ext uri="{FF2B5EF4-FFF2-40B4-BE49-F238E27FC236}">
                <a16:creationId xmlns:a16="http://schemas.microsoft.com/office/drawing/2014/main" id="{DCD1FE60-EE52-F4B1-8F65-A2E51A3534EB}"/>
              </a:ext>
            </a:extLst>
          </p:cNvPr>
          <p:cNvSpPr txBox="1">
            <a:spLocks noChangeArrowheads="1"/>
          </p:cNvSpPr>
          <p:nvPr/>
        </p:nvSpPr>
        <p:spPr bwMode="auto">
          <a:xfrm>
            <a:off x="3654763" y="2962583"/>
            <a:ext cx="22952075" cy="30008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square" lIns="274320" tIns="274320" rIns="274320" bIns="274320" anchor="ctr">
            <a:spAutoFit/>
          </a:bodyPr>
          <a:lstStyle>
            <a:lvl1pPr eaLnBrk="0" hangingPunct="0">
              <a:defRPr sz="2800">
                <a:solidFill>
                  <a:schemeClr val="tx1"/>
                </a:solidFill>
                <a:latin typeface="Helvetica" pitchFamily="2" charset="0"/>
                <a:ea typeface="ＭＳ Ｐゴシック" panose="020B0600070205080204" pitchFamily="34" charset="-128"/>
              </a:defRPr>
            </a:lvl1pPr>
            <a:lvl2pPr marL="742950" indent="-285750" eaLnBrk="0" hangingPunct="0">
              <a:defRPr sz="2800">
                <a:solidFill>
                  <a:schemeClr val="tx1"/>
                </a:solidFill>
                <a:latin typeface="Helvetica" pitchFamily="2" charset="0"/>
                <a:ea typeface="ＭＳ Ｐゴシック" panose="020B0600070205080204" pitchFamily="34" charset="-128"/>
              </a:defRPr>
            </a:lvl2pPr>
            <a:lvl3pPr marL="1143000" indent="-228600" eaLnBrk="0" hangingPunct="0">
              <a:defRPr sz="2800">
                <a:solidFill>
                  <a:schemeClr val="tx1"/>
                </a:solidFill>
                <a:latin typeface="Helvetica" pitchFamily="2" charset="0"/>
                <a:ea typeface="ＭＳ Ｐゴシック" panose="020B0600070205080204" pitchFamily="34" charset="-128"/>
              </a:defRPr>
            </a:lvl3pPr>
            <a:lvl4pPr marL="1600200" indent="-228600" eaLnBrk="0" hangingPunct="0">
              <a:defRPr sz="2800">
                <a:solidFill>
                  <a:schemeClr val="tx1"/>
                </a:solidFill>
                <a:latin typeface="Helvetica" pitchFamily="2" charset="0"/>
                <a:ea typeface="ＭＳ Ｐゴシック" panose="020B0600070205080204" pitchFamily="34" charset="-128"/>
              </a:defRPr>
            </a:lvl4pPr>
            <a:lvl5pPr marL="2057400" indent="-228600" eaLnBrk="0" hangingPunct="0">
              <a:defRPr sz="2800">
                <a:solidFill>
                  <a:schemeClr val="tx1"/>
                </a:solidFill>
                <a:latin typeface="Helvetica" pitchFamily="2" charset="0"/>
                <a:ea typeface="ＭＳ Ｐゴシック" panose="020B0600070205080204" pitchFamily="34" charset="-128"/>
              </a:defRPr>
            </a:lvl5pPr>
            <a:lvl6pPr marL="2514600" indent="-228600" eaLnBrk="0" fontAlgn="base" hangingPunct="0">
              <a:spcBef>
                <a:spcPct val="0"/>
              </a:spcBef>
              <a:spcAft>
                <a:spcPct val="0"/>
              </a:spcAft>
              <a:defRPr sz="2800">
                <a:solidFill>
                  <a:schemeClr val="tx1"/>
                </a:solidFill>
                <a:latin typeface="Helvetica" pitchFamily="2" charset="0"/>
                <a:ea typeface="ＭＳ Ｐゴシック" panose="020B0600070205080204" pitchFamily="34" charset="-128"/>
              </a:defRPr>
            </a:lvl6pPr>
            <a:lvl7pPr marL="2971800" indent="-228600" eaLnBrk="0" fontAlgn="base" hangingPunct="0">
              <a:spcBef>
                <a:spcPct val="0"/>
              </a:spcBef>
              <a:spcAft>
                <a:spcPct val="0"/>
              </a:spcAft>
              <a:defRPr sz="2800">
                <a:solidFill>
                  <a:schemeClr val="tx1"/>
                </a:solidFill>
                <a:latin typeface="Helvetica" pitchFamily="2" charset="0"/>
                <a:ea typeface="ＭＳ Ｐゴシック" panose="020B0600070205080204" pitchFamily="34" charset="-128"/>
              </a:defRPr>
            </a:lvl7pPr>
            <a:lvl8pPr marL="3429000" indent="-228600" eaLnBrk="0" fontAlgn="base" hangingPunct="0">
              <a:spcBef>
                <a:spcPct val="0"/>
              </a:spcBef>
              <a:spcAft>
                <a:spcPct val="0"/>
              </a:spcAft>
              <a:defRPr sz="2800">
                <a:solidFill>
                  <a:schemeClr val="tx1"/>
                </a:solidFill>
                <a:latin typeface="Helvetica" pitchFamily="2" charset="0"/>
                <a:ea typeface="ＭＳ Ｐゴシック" panose="020B0600070205080204" pitchFamily="34" charset="-128"/>
              </a:defRPr>
            </a:lvl8pPr>
            <a:lvl9pPr marL="3886200" indent="-228600" eaLnBrk="0" fontAlgn="base" hangingPunct="0">
              <a:spcBef>
                <a:spcPct val="0"/>
              </a:spcBef>
              <a:spcAft>
                <a:spcPct val="0"/>
              </a:spcAft>
              <a:defRPr sz="2800">
                <a:solidFill>
                  <a:schemeClr val="tx1"/>
                </a:solidFill>
                <a:latin typeface="Helvetica" pitchFamily="2" charset="0"/>
                <a:ea typeface="ＭＳ Ｐゴシック" panose="020B0600070205080204" pitchFamily="34" charset="-128"/>
              </a:defRPr>
            </a:lvl9pPr>
          </a:lstStyle>
          <a:p>
            <a:pPr algn="ctr" eaLnBrk="1" hangingPunct="1">
              <a:spcBef>
                <a:spcPct val="50000"/>
              </a:spcBef>
              <a:spcAft>
                <a:spcPts val="600"/>
              </a:spcAft>
            </a:pPr>
            <a:r>
              <a:rPr lang="en-US" altLang="en-US" sz="4400" b="1" dirty="0">
                <a:solidFill>
                  <a:schemeClr val="bg1"/>
                </a:solidFill>
                <a:latin typeface="Comic Sans MS" panose="030F0902030302020204" pitchFamily="66" charset="0"/>
              </a:rPr>
              <a:t>Keenan Anderson-Fears</a:t>
            </a:r>
            <a:r>
              <a:rPr lang="en-US" altLang="en-US" sz="4400" b="1" baseline="30000" dirty="0">
                <a:solidFill>
                  <a:schemeClr val="bg1"/>
                </a:solidFill>
                <a:latin typeface="Comic Sans MS" panose="030F0902030302020204" pitchFamily="66" charset="0"/>
              </a:rPr>
              <a:t>1,2</a:t>
            </a:r>
            <a:r>
              <a:rPr lang="en-US" altLang="en-US" sz="4400" b="1" dirty="0">
                <a:solidFill>
                  <a:schemeClr val="bg1"/>
                </a:solidFill>
                <a:latin typeface="Comic Sans MS" panose="030F0902030302020204" pitchFamily="66" charset="0"/>
              </a:rPr>
              <a:t>, Dr. </a:t>
            </a:r>
            <a:r>
              <a:rPr lang="en-US" altLang="en-US" sz="4400" b="1" dirty="0" err="1">
                <a:solidFill>
                  <a:schemeClr val="bg1"/>
                </a:solidFill>
                <a:latin typeface="Comic Sans MS" panose="030F0902030302020204" pitchFamily="66" charset="0"/>
              </a:rPr>
              <a:t>Xingyan</a:t>
            </a:r>
            <a:r>
              <a:rPr lang="en-US" altLang="en-US" sz="4400" b="1" dirty="0">
                <a:solidFill>
                  <a:schemeClr val="bg1"/>
                </a:solidFill>
                <a:latin typeface="Comic Sans MS" panose="030F0902030302020204" pitchFamily="66" charset="0"/>
              </a:rPr>
              <a:t> Wang</a:t>
            </a:r>
            <a:r>
              <a:rPr lang="en-US" altLang="en-US" sz="4400" b="1" baseline="30000" dirty="0">
                <a:solidFill>
                  <a:schemeClr val="bg1"/>
                </a:solidFill>
                <a:latin typeface="Comic Sans MS" panose="030F0902030302020204" pitchFamily="66" charset="0"/>
              </a:rPr>
              <a:t>2</a:t>
            </a:r>
            <a:r>
              <a:rPr lang="en-US" altLang="en-US" sz="4400" b="1" dirty="0">
                <a:solidFill>
                  <a:schemeClr val="bg1"/>
                </a:solidFill>
                <a:latin typeface="Comic Sans MS" panose="030F0902030302020204" pitchFamily="66" charset="0"/>
              </a:rPr>
              <a:t>, Dr. </a:t>
            </a:r>
            <a:r>
              <a:rPr lang="en-US" altLang="en-US" sz="4400" b="1" dirty="0" err="1">
                <a:solidFill>
                  <a:schemeClr val="bg1"/>
                </a:solidFill>
                <a:latin typeface="Comic Sans MS" panose="030F0902030302020204" pitchFamily="66" charset="0"/>
              </a:rPr>
              <a:t>Dajiang</a:t>
            </a:r>
            <a:r>
              <a:rPr lang="en-US" altLang="en-US" sz="4400" b="1" dirty="0">
                <a:solidFill>
                  <a:schemeClr val="bg1"/>
                </a:solidFill>
                <a:latin typeface="Comic Sans MS" panose="030F0902030302020204" pitchFamily="66" charset="0"/>
              </a:rPr>
              <a:t> Liu</a:t>
            </a:r>
            <a:r>
              <a:rPr lang="en-US" altLang="en-US" sz="4400" b="1" baseline="30000" dirty="0">
                <a:solidFill>
                  <a:schemeClr val="bg1"/>
                </a:solidFill>
                <a:latin typeface="Comic Sans MS" panose="030F0902030302020204" pitchFamily="66" charset="0"/>
              </a:rPr>
              <a:t>1,2</a:t>
            </a:r>
          </a:p>
          <a:p>
            <a:pPr algn="ctr" eaLnBrk="1" hangingPunct="1">
              <a:spcBef>
                <a:spcPct val="50000"/>
              </a:spcBef>
              <a:spcAft>
                <a:spcPts val="600"/>
              </a:spcAft>
            </a:pPr>
            <a:r>
              <a:rPr lang="en-US" altLang="en-US" sz="4400" b="1" dirty="0">
                <a:solidFill>
                  <a:schemeClr val="bg1"/>
                </a:solidFill>
                <a:latin typeface="Comic Sans MS" panose="030F0902030302020204" pitchFamily="66" charset="0"/>
              </a:rPr>
              <a:t>1) Huck Institute of Life Sciences, 2) Department of Public Health Sciences, </a:t>
            </a:r>
            <a:r>
              <a:rPr lang="en-US" altLang="en-US" sz="4400" dirty="0">
                <a:solidFill>
                  <a:schemeClr val="bg1"/>
                </a:solidFill>
                <a:latin typeface="Comic Sans MS" panose="030F0902030302020204" pitchFamily="66" charset="0"/>
              </a:rPr>
              <a:t>Penn State</a:t>
            </a:r>
          </a:p>
        </p:txBody>
      </p:sp>
      <p:sp>
        <p:nvSpPr>
          <p:cNvPr id="8" name="Oval 7">
            <a:extLst>
              <a:ext uri="{FF2B5EF4-FFF2-40B4-BE49-F238E27FC236}">
                <a16:creationId xmlns:a16="http://schemas.microsoft.com/office/drawing/2014/main" id="{CDFE818F-4FD9-80A5-E716-80F9BB38F449}"/>
              </a:ext>
            </a:extLst>
          </p:cNvPr>
          <p:cNvSpPr/>
          <p:nvPr/>
        </p:nvSpPr>
        <p:spPr>
          <a:xfrm>
            <a:off x="26800732" y="2598117"/>
            <a:ext cx="3000117" cy="3005040"/>
          </a:xfrm>
          <a:prstGeom prst="ellipse">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4" name="Picture 3">
            <a:extLst>
              <a:ext uri="{FF2B5EF4-FFF2-40B4-BE49-F238E27FC236}">
                <a16:creationId xmlns:a16="http://schemas.microsoft.com/office/drawing/2014/main" id="{2678403A-BD8C-A681-048D-0DD27776739A}"/>
              </a:ext>
            </a:extLst>
          </p:cNvPr>
          <p:cNvPicPr>
            <a:picLocks noChangeAspect="1"/>
          </p:cNvPicPr>
          <p:nvPr/>
        </p:nvPicPr>
        <p:blipFill>
          <a:blip r:embed="rId4"/>
          <a:stretch>
            <a:fillRect/>
          </a:stretch>
        </p:blipFill>
        <p:spPr>
          <a:xfrm>
            <a:off x="26511986" y="2256812"/>
            <a:ext cx="3657600" cy="3657600"/>
          </a:xfrm>
          <a:prstGeom prst="rect">
            <a:avLst/>
          </a:prstGeom>
        </p:spPr>
      </p:pic>
      <p:pic>
        <p:nvPicPr>
          <p:cNvPr id="5" name="Picture 4">
            <a:extLst>
              <a:ext uri="{FF2B5EF4-FFF2-40B4-BE49-F238E27FC236}">
                <a16:creationId xmlns:a16="http://schemas.microsoft.com/office/drawing/2014/main" id="{22D8F174-2785-3412-6813-3439CB9425D1}"/>
              </a:ext>
            </a:extLst>
          </p:cNvPr>
          <p:cNvPicPr>
            <a:picLocks noChangeAspect="1"/>
          </p:cNvPicPr>
          <p:nvPr/>
        </p:nvPicPr>
        <p:blipFill>
          <a:blip r:embed="rId5"/>
          <a:stretch>
            <a:fillRect/>
          </a:stretch>
        </p:blipFill>
        <p:spPr>
          <a:xfrm>
            <a:off x="232882" y="2423658"/>
            <a:ext cx="5245100" cy="2247900"/>
          </a:xfrm>
          <a:prstGeom prst="rect">
            <a:avLst/>
          </a:prstGeom>
        </p:spPr>
      </p:pic>
      <p:sp>
        <p:nvSpPr>
          <p:cNvPr id="15" name="Rectangle 14">
            <a:extLst>
              <a:ext uri="{FF2B5EF4-FFF2-40B4-BE49-F238E27FC236}">
                <a16:creationId xmlns:a16="http://schemas.microsoft.com/office/drawing/2014/main" id="{67DEC073-3AF1-510F-0CD1-C2F8E079F981}"/>
              </a:ext>
            </a:extLst>
          </p:cNvPr>
          <p:cNvSpPr/>
          <p:nvPr/>
        </p:nvSpPr>
        <p:spPr>
          <a:xfrm>
            <a:off x="224645" y="6824435"/>
            <a:ext cx="9372599" cy="914400"/>
          </a:xfrm>
          <a:prstGeom prst="rect">
            <a:avLst/>
          </a:prstGeom>
          <a:solidFill>
            <a:srgbClr val="002060"/>
          </a:solidFill>
          <a:ln>
            <a:solidFill>
              <a:srgbClr val="002060"/>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4000" dirty="0">
                <a:latin typeface="Comic Sans MS" panose="030F0902030302020204" pitchFamily="66" charset="0"/>
              </a:rPr>
              <a:t>Overview</a:t>
            </a:r>
          </a:p>
        </p:txBody>
      </p:sp>
      <p:sp>
        <p:nvSpPr>
          <p:cNvPr id="16" name="Rectangle 15">
            <a:extLst>
              <a:ext uri="{FF2B5EF4-FFF2-40B4-BE49-F238E27FC236}">
                <a16:creationId xmlns:a16="http://schemas.microsoft.com/office/drawing/2014/main" id="{6595617B-F430-D04B-E5D8-5BD118B42CFD}"/>
              </a:ext>
            </a:extLst>
          </p:cNvPr>
          <p:cNvSpPr/>
          <p:nvPr/>
        </p:nvSpPr>
        <p:spPr>
          <a:xfrm>
            <a:off x="9821891" y="6799035"/>
            <a:ext cx="10509194" cy="914400"/>
          </a:xfrm>
          <a:prstGeom prst="rect">
            <a:avLst/>
          </a:prstGeom>
          <a:solidFill>
            <a:srgbClr val="002060"/>
          </a:solidFill>
          <a:ln>
            <a:solidFill>
              <a:srgbClr val="002060"/>
            </a:solidFill>
          </a:ln>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sz="4000" b="0" i="0" u="none" strike="noStrike" kern="1200" cap="none" spc="0" normalizeH="0" baseline="0" noProof="0" dirty="0">
                <a:ln>
                  <a:noFill/>
                </a:ln>
                <a:solidFill>
                  <a:srgbClr val="FFFFFF"/>
                </a:solidFill>
                <a:effectLst/>
                <a:uLnTx/>
                <a:uFillTx/>
                <a:latin typeface="Comic Sans MS" panose="030F0902030302020204" pitchFamily="66" charset="0"/>
              </a:rPr>
              <a:t>Correlation Matrix</a:t>
            </a:r>
          </a:p>
        </p:txBody>
      </p:sp>
      <p:sp>
        <p:nvSpPr>
          <p:cNvPr id="17" name="Rectangle 16">
            <a:extLst>
              <a:ext uri="{FF2B5EF4-FFF2-40B4-BE49-F238E27FC236}">
                <a16:creationId xmlns:a16="http://schemas.microsoft.com/office/drawing/2014/main" id="{AD248FA7-F2DF-ABE9-0E18-26E4811599CC}"/>
              </a:ext>
            </a:extLst>
          </p:cNvPr>
          <p:cNvSpPr/>
          <p:nvPr/>
        </p:nvSpPr>
        <p:spPr>
          <a:xfrm>
            <a:off x="20612880" y="14728304"/>
            <a:ext cx="9372598" cy="914400"/>
          </a:xfrm>
          <a:prstGeom prst="rect">
            <a:avLst/>
          </a:prstGeom>
          <a:solidFill>
            <a:srgbClr val="002060"/>
          </a:solidFill>
          <a:ln>
            <a:solidFill>
              <a:srgbClr val="002060"/>
            </a:solidFill>
          </a:ln>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sz="4000" b="0" i="0" u="none" strike="noStrike" kern="1200" cap="none" spc="0" normalizeH="0" baseline="0" noProof="0" dirty="0">
                <a:ln>
                  <a:noFill/>
                </a:ln>
                <a:solidFill>
                  <a:srgbClr val="FFFFFF"/>
                </a:solidFill>
                <a:effectLst/>
                <a:uLnTx/>
                <a:uFillTx/>
                <a:latin typeface="Comic Sans MS" panose="030F0902030302020204" pitchFamily="66" charset="0"/>
              </a:rPr>
              <a:t>IMAC vs popcorn-MTAG Hybrid</a:t>
            </a:r>
          </a:p>
        </p:txBody>
      </p:sp>
      <p:sp>
        <p:nvSpPr>
          <p:cNvPr id="18" name="Rectangle 17">
            <a:extLst>
              <a:ext uri="{FF2B5EF4-FFF2-40B4-BE49-F238E27FC236}">
                <a16:creationId xmlns:a16="http://schemas.microsoft.com/office/drawing/2014/main" id="{4E4D073C-1313-25E6-D97C-3C69606E56C3}"/>
              </a:ext>
            </a:extLst>
          </p:cNvPr>
          <p:cNvSpPr/>
          <p:nvPr/>
        </p:nvSpPr>
        <p:spPr>
          <a:xfrm>
            <a:off x="224645" y="7738835"/>
            <a:ext cx="9372599" cy="6027377"/>
          </a:xfrm>
          <a:prstGeom prst="rect">
            <a:avLst/>
          </a:prstGeom>
        </p:spPr>
        <p:style>
          <a:lnRef idx="2">
            <a:schemeClr val="accent3">
              <a:shade val="15000"/>
            </a:schemeClr>
          </a:lnRef>
          <a:fillRef idx="1">
            <a:schemeClr val="accent3"/>
          </a:fillRef>
          <a:effectRef idx="0">
            <a:schemeClr val="accent3"/>
          </a:effectRef>
          <a:fontRef idx="minor">
            <a:schemeClr val="lt1"/>
          </a:fontRef>
        </p:style>
        <p:txBody>
          <a:bodyPr rtlCol="0" anchor="ctr"/>
          <a:lstStyle/>
          <a:p>
            <a:pPr algn="ctr"/>
            <a:r>
              <a:rPr lang="en-US" dirty="0">
                <a:solidFill>
                  <a:schemeClr val="tx1"/>
                </a:solidFill>
                <a:latin typeface="Comic Sans MS" panose="030F0902030302020204" pitchFamily="66" charset="0"/>
                <a:cs typeface="Arial" panose="020B0604020202020204" pitchFamily="34" charset="0"/>
              </a:rPr>
              <a:t>Meta-analyses have often been performed under the assumption that a given trait and ancestry are either independent or share little information with other traits and ancestries. However more recent advancements have shown the wealth of information available for including multiple traits or multiple ancestries with no current methods available for the inclusion of both. Here we propose and demonstrate the effectiveness of our new model IMAC, which through the use of summary statistics and a genetic correlation matrix, performs a maximum-likelihood-based multi-trait, multi-ancestry meta-analysis using a variable number of principal components and a p-value cutoff to calculate residual correlation. </a:t>
            </a:r>
          </a:p>
        </p:txBody>
      </p:sp>
      <p:sp>
        <p:nvSpPr>
          <p:cNvPr id="19" name="Rectangle 18">
            <a:extLst>
              <a:ext uri="{FF2B5EF4-FFF2-40B4-BE49-F238E27FC236}">
                <a16:creationId xmlns:a16="http://schemas.microsoft.com/office/drawing/2014/main" id="{278343F1-435E-26A1-BFF6-2269053BD341}"/>
              </a:ext>
            </a:extLst>
          </p:cNvPr>
          <p:cNvSpPr/>
          <p:nvPr/>
        </p:nvSpPr>
        <p:spPr>
          <a:xfrm>
            <a:off x="219846" y="13769576"/>
            <a:ext cx="9372599" cy="914400"/>
          </a:xfrm>
          <a:prstGeom prst="rect">
            <a:avLst/>
          </a:prstGeom>
          <a:solidFill>
            <a:srgbClr val="002060"/>
          </a:solidFill>
          <a:ln>
            <a:solidFill>
              <a:srgbClr val="002060"/>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4000" dirty="0">
                <a:latin typeface="Comic Sans MS" panose="030F0902030302020204" pitchFamily="66" charset="0"/>
              </a:rPr>
              <a:t>Purpose of Study</a:t>
            </a:r>
          </a:p>
        </p:txBody>
      </p:sp>
      <p:sp>
        <p:nvSpPr>
          <p:cNvPr id="20" name="Rectangle 19">
            <a:extLst>
              <a:ext uri="{FF2B5EF4-FFF2-40B4-BE49-F238E27FC236}">
                <a16:creationId xmlns:a16="http://schemas.microsoft.com/office/drawing/2014/main" id="{EAC2BC6B-E24D-0298-ADCE-F95B79F95E41}"/>
              </a:ext>
            </a:extLst>
          </p:cNvPr>
          <p:cNvSpPr/>
          <p:nvPr/>
        </p:nvSpPr>
        <p:spPr>
          <a:xfrm>
            <a:off x="232883" y="14719373"/>
            <a:ext cx="9372599" cy="1515781"/>
          </a:xfrm>
          <a:prstGeom prst="rect">
            <a:avLst/>
          </a:prstGeom>
          <a:solidFill>
            <a:schemeClr val="bg1"/>
          </a:solidFill>
        </p:spPr>
        <p:style>
          <a:lnRef idx="1">
            <a:schemeClr val="accent1"/>
          </a:lnRef>
          <a:fillRef idx="3">
            <a:schemeClr val="accent1"/>
          </a:fillRef>
          <a:effectRef idx="2">
            <a:schemeClr val="accent1"/>
          </a:effectRef>
          <a:fontRef idx="minor">
            <a:schemeClr val="lt1"/>
          </a:fontRef>
        </p:style>
        <p:txBody>
          <a:bodyPr rtlCol="0" anchor="t"/>
          <a:lstStyle/>
          <a:p>
            <a:pPr lvl="1" indent="0" algn="ctr"/>
            <a:r>
              <a:rPr lang="en-US" dirty="0">
                <a:solidFill>
                  <a:schemeClr val="tx1"/>
                </a:solidFill>
                <a:latin typeface="Comic Sans MS" panose="030F0902030302020204" pitchFamily="66" charset="0"/>
                <a:cs typeface="Arial" panose="020B0604020202020204" pitchFamily="34" charset="0"/>
              </a:rPr>
              <a:t>To purpose and benchmark a new method for meta-analysis capable of combining multi-trait and multi-ancestry summary statistic data</a:t>
            </a:r>
            <a:endParaRPr lang="en-US" b="1" dirty="0">
              <a:solidFill>
                <a:schemeClr val="tx1"/>
              </a:solidFill>
              <a:latin typeface="Comic Sans MS" panose="030F0902030302020204" pitchFamily="66" charset="0"/>
              <a:cs typeface="Arial" panose="020B0604020202020204" pitchFamily="34" charset="0"/>
            </a:endParaRPr>
          </a:p>
          <a:p>
            <a:pPr lvl="1" indent="0"/>
            <a:endParaRPr lang="en-US" dirty="0">
              <a:solidFill>
                <a:schemeClr val="tx1"/>
              </a:solidFill>
              <a:latin typeface="Arial" panose="020B0604020202020204" pitchFamily="34" charset="0"/>
              <a:cs typeface="Arial" panose="020B0604020202020204" pitchFamily="34" charset="0"/>
            </a:endParaRPr>
          </a:p>
        </p:txBody>
      </p:sp>
      <p:sp>
        <p:nvSpPr>
          <p:cNvPr id="21" name="Rectangle 20">
            <a:extLst>
              <a:ext uri="{FF2B5EF4-FFF2-40B4-BE49-F238E27FC236}">
                <a16:creationId xmlns:a16="http://schemas.microsoft.com/office/drawing/2014/main" id="{7AEE9CB8-5C51-6C57-12E7-D40DB88A655C}"/>
              </a:ext>
            </a:extLst>
          </p:cNvPr>
          <p:cNvSpPr/>
          <p:nvPr/>
        </p:nvSpPr>
        <p:spPr>
          <a:xfrm>
            <a:off x="224642" y="25740825"/>
            <a:ext cx="9372599" cy="914400"/>
          </a:xfrm>
          <a:prstGeom prst="rect">
            <a:avLst/>
          </a:prstGeom>
          <a:solidFill>
            <a:srgbClr val="002060"/>
          </a:solidFill>
          <a:ln>
            <a:solidFill>
              <a:srgbClr val="002060"/>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4000" dirty="0">
                <a:latin typeface="Comic Sans MS" panose="030F0902030302020204" pitchFamily="66" charset="0"/>
              </a:rPr>
              <a:t>IMAC</a:t>
            </a:r>
          </a:p>
        </p:txBody>
      </p:sp>
      <mc:AlternateContent xmlns:mc="http://schemas.openxmlformats.org/markup-compatibility/2006" xmlns:a14="http://schemas.microsoft.com/office/drawing/2010/main">
        <mc:Choice Requires="a14">
          <p:sp>
            <p:nvSpPr>
              <p:cNvPr id="22" name="Rectangle 21">
                <a:extLst>
                  <a:ext uri="{FF2B5EF4-FFF2-40B4-BE49-F238E27FC236}">
                    <a16:creationId xmlns:a16="http://schemas.microsoft.com/office/drawing/2014/main" id="{07000545-C248-C6B5-1946-D5D730EF8269}"/>
                  </a:ext>
                </a:extLst>
              </p:cNvPr>
              <p:cNvSpPr/>
              <p:nvPr/>
            </p:nvSpPr>
            <p:spPr>
              <a:xfrm>
                <a:off x="224642" y="26655226"/>
                <a:ext cx="9372599" cy="10758974"/>
              </a:xfrm>
              <a:prstGeom prst="rect">
                <a:avLst/>
              </a:prstGeom>
              <a:solidFill>
                <a:schemeClr val="bg1"/>
              </a:soli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chemeClr val="tx1"/>
                    </a:solidFill>
                    <a:latin typeface="Comic Sans MS" panose="030F0902030302020204" pitchFamily="66" charset="0"/>
                    <a:cs typeface="Arial" panose="020B0604020202020204" pitchFamily="34" charset="0"/>
                  </a:rPr>
                  <a:t>IMAC extension borrows strength across correlated traits and ancestral populations using genetic correlations, ancestral principal components, random effects, and error:</a:t>
                </a:r>
              </a:p>
              <a:p>
                <a:endParaRPr lang="en-US" dirty="0">
                  <a:solidFill>
                    <a:schemeClr val="tx1"/>
                  </a:solidFill>
                  <a:latin typeface="Arial" panose="020B0604020202020204" pitchFamily="34" charset="0"/>
                  <a:cs typeface="Arial" panose="020B0604020202020204" pitchFamily="34" charset="0"/>
                </a:endParaRPr>
              </a:p>
              <a:p>
                <a:pPr algn="ctr"/>
                <a14:m>
                  <m:oMathPara xmlns:m="http://schemas.openxmlformats.org/officeDocument/2006/math">
                    <m:oMathParaPr>
                      <m:jc m:val="centerGroup"/>
                    </m:oMathParaPr>
                    <m:oMath xmlns:m="http://schemas.openxmlformats.org/officeDocument/2006/math">
                      <m:sSub>
                        <m:sSubPr>
                          <m:ctrlPr>
                            <a:rPr lang="en-US" sz="3600" b="0" i="1" smtClean="0">
                              <a:solidFill>
                                <a:schemeClr val="tx1"/>
                              </a:solidFill>
                              <a:latin typeface="Cambria Math" panose="02040503050406030204" pitchFamily="18" charset="0"/>
                              <a:cs typeface="Arial" panose="020B0604020202020204" pitchFamily="34" charset="0"/>
                            </a:rPr>
                          </m:ctrlPr>
                        </m:sSubPr>
                        <m:e>
                          <m:r>
                            <a:rPr lang="en-US" sz="3600" b="0" i="1" smtClean="0">
                              <a:solidFill>
                                <a:schemeClr val="tx1"/>
                              </a:solidFill>
                              <a:latin typeface="Cambria Math" panose="02040503050406030204" pitchFamily="18" charset="0"/>
                              <a:cs typeface="Arial" panose="020B0604020202020204" pitchFamily="34" charset="0"/>
                            </a:rPr>
                            <m:t>𝛽</m:t>
                          </m:r>
                        </m:e>
                        <m:sub>
                          <m:r>
                            <a:rPr lang="en-US" sz="3600" b="0" i="1" smtClean="0">
                              <a:solidFill>
                                <a:schemeClr val="tx1"/>
                              </a:solidFill>
                              <a:latin typeface="Cambria Math" panose="02040503050406030204" pitchFamily="18" charset="0"/>
                              <a:cs typeface="Arial" panose="020B0604020202020204" pitchFamily="34" charset="0"/>
                            </a:rPr>
                            <m:t>𝑗</m:t>
                          </m:r>
                          <m:r>
                            <a:rPr lang="en-US" sz="3600" b="0" i="1" smtClean="0">
                              <a:solidFill>
                                <a:schemeClr val="tx1"/>
                              </a:solidFill>
                              <a:latin typeface="Cambria Math" panose="02040503050406030204" pitchFamily="18" charset="0"/>
                              <a:cs typeface="Arial" panose="020B0604020202020204" pitchFamily="34" charset="0"/>
                            </a:rPr>
                            <m:t>,</m:t>
                          </m:r>
                          <m:r>
                            <a:rPr lang="en-US" sz="3600" b="0" i="1" smtClean="0">
                              <a:solidFill>
                                <a:schemeClr val="tx1"/>
                              </a:solidFill>
                              <a:latin typeface="Cambria Math" panose="02040503050406030204" pitchFamily="18" charset="0"/>
                              <a:cs typeface="Arial" panose="020B0604020202020204" pitchFamily="34" charset="0"/>
                            </a:rPr>
                            <m:t>𝑘</m:t>
                          </m:r>
                        </m:sub>
                      </m:sSub>
                      <m:r>
                        <a:rPr lang="en-US" sz="3600" b="0" i="1" smtClean="0">
                          <a:solidFill>
                            <a:schemeClr val="tx1"/>
                          </a:solidFill>
                          <a:latin typeface="Cambria Math" panose="02040503050406030204" pitchFamily="18" charset="0"/>
                          <a:cs typeface="Arial" panose="020B0604020202020204" pitchFamily="34" charset="0"/>
                        </a:rPr>
                        <m:t>=</m:t>
                      </m:r>
                      <m:nary>
                        <m:naryPr>
                          <m:chr m:val="∑"/>
                          <m:supHide m:val="on"/>
                          <m:ctrlPr>
                            <a:rPr lang="en-US" sz="3600" b="0" i="1" smtClean="0">
                              <a:solidFill>
                                <a:schemeClr val="tx1"/>
                              </a:solidFill>
                              <a:latin typeface="Cambria Math" panose="02040503050406030204" pitchFamily="18" charset="0"/>
                              <a:cs typeface="Arial" panose="020B0604020202020204" pitchFamily="34" charset="0"/>
                            </a:rPr>
                          </m:ctrlPr>
                        </m:naryPr>
                        <m:sub>
                          <m:r>
                            <m:rPr>
                              <m:brk m:alnAt="7"/>
                            </m:rPr>
                            <a:rPr lang="en-US" sz="3600" b="0" i="1" smtClean="0">
                              <a:solidFill>
                                <a:schemeClr val="tx1"/>
                              </a:solidFill>
                              <a:latin typeface="Cambria Math" panose="02040503050406030204" pitchFamily="18" charset="0"/>
                              <a:cs typeface="Arial" panose="020B0604020202020204" pitchFamily="34" charset="0"/>
                            </a:rPr>
                            <m:t>𝑙</m:t>
                          </m:r>
                        </m:sub>
                        <m:sup/>
                        <m:e>
                          <m:sSub>
                            <m:sSubPr>
                              <m:ctrlPr>
                                <a:rPr lang="en-US" sz="3600" b="0" i="1" smtClean="0">
                                  <a:solidFill>
                                    <a:schemeClr val="tx1"/>
                                  </a:solidFill>
                                  <a:latin typeface="Cambria Math" panose="02040503050406030204" pitchFamily="18" charset="0"/>
                                  <a:cs typeface="Arial" panose="020B0604020202020204" pitchFamily="34" charset="0"/>
                                </a:rPr>
                              </m:ctrlPr>
                            </m:sSubPr>
                            <m:e>
                              <m:r>
                                <a:rPr lang="en-US" sz="3600" b="0" i="1" smtClean="0">
                                  <a:solidFill>
                                    <a:schemeClr val="tx1"/>
                                  </a:solidFill>
                                  <a:latin typeface="Cambria Math" panose="02040503050406030204" pitchFamily="18" charset="0"/>
                                  <a:cs typeface="Arial" panose="020B0604020202020204" pitchFamily="34" charset="0"/>
                                </a:rPr>
                                <m:t>𝑍</m:t>
                              </m:r>
                            </m:e>
                            <m:sub>
                              <m:r>
                                <a:rPr lang="en-US" sz="3600" b="0" i="1" smtClean="0">
                                  <a:solidFill>
                                    <a:schemeClr val="tx1"/>
                                  </a:solidFill>
                                  <a:latin typeface="Cambria Math" panose="02040503050406030204" pitchFamily="18" charset="0"/>
                                  <a:cs typeface="Arial" panose="020B0604020202020204" pitchFamily="34" charset="0"/>
                                </a:rPr>
                                <m:t>𝑘𝑙</m:t>
                              </m:r>
                            </m:sub>
                          </m:sSub>
                          <m:sSub>
                            <m:sSubPr>
                              <m:ctrlPr>
                                <a:rPr lang="en-US" sz="3600" b="0" i="1" smtClean="0">
                                  <a:solidFill>
                                    <a:schemeClr val="tx1"/>
                                  </a:solidFill>
                                  <a:latin typeface="Cambria Math" panose="02040503050406030204" pitchFamily="18" charset="0"/>
                                  <a:cs typeface="Arial" panose="020B0604020202020204" pitchFamily="34" charset="0"/>
                                </a:rPr>
                              </m:ctrlPr>
                            </m:sSubPr>
                            <m:e>
                              <m:r>
                                <a:rPr lang="en-US" sz="3600" b="0" i="1" smtClean="0">
                                  <a:solidFill>
                                    <a:schemeClr val="tx1"/>
                                  </a:solidFill>
                                  <a:latin typeface="Cambria Math" panose="02040503050406030204" pitchFamily="18" charset="0"/>
                                  <a:ea typeface="Cambria Math" panose="02040503050406030204" pitchFamily="18" charset="0"/>
                                  <a:cs typeface="Arial" panose="020B0604020202020204" pitchFamily="34" charset="0"/>
                                </a:rPr>
                                <m:t>𝛾</m:t>
                              </m:r>
                            </m:e>
                            <m:sub>
                              <m:r>
                                <a:rPr lang="en-US" sz="3600" b="0" i="1" smtClean="0">
                                  <a:solidFill>
                                    <a:schemeClr val="tx1"/>
                                  </a:solidFill>
                                  <a:latin typeface="Cambria Math" panose="02040503050406030204" pitchFamily="18" charset="0"/>
                                  <a:cs typeface="Arial" panose="020B0604020202020204" pitchFamily="34" charset="0"/>
                                </a:rPr>
                                <m:t>𝑗𝑠</m:t>
                              </m:r>
                            </m:sub>
                          </m:sSub>
                        </m:e>
                      </m:nary>
                      <m:r>
                        <a:rPr lang="en-US" sz="3600" b="0" i="1" smtClean="0">
                          <a:solidFill>
                            <a:schemeClr val="tx1"/>
                          </a:solidFill>
                          <a:latin typeface="Cambria Math" panose="02040503050406030204" pitchFamily="18" charset="0"/>
                          <a:cs typeface="Arial" panose="020B0604020202020204" pitchFamily="34" charset="0"/>
                        </a:rPr>
                        <m:t>+ </m:t>
                      </m:r>
                      <m:nary>
                        <m:naryPr>
                          <m:chr m:val="∑"/>
                          <m:supHide m:val="on"/>
                          <m:ctrlPr>
                            <a:rPr lang="en-US" sz="3600" b="0" i="1" smtClean="0">
                              <a:solidFill>
                                <a:schemeClr val="tx1"/>
                              </a:solidFill>
                              <a:latin typeface="Cambria Math" panose="02040503050406030204" pitchFamily="18" charset="0"/>
                              <a:cs typeface="Arial" panose="020B0604020202020204" pitchFamily="34" charset="0"/>
                            </a:rPr>
                          </m:ctrlPr>
                        </m:naryPr>
                        <m:sub>
                          <m:r>
                            <m:rPr>
                              <m:brk m:alnAt="7"/>
                            </m:rPr>
                            <a:rPr lang="en-US" sz="3600" b="0" i="1" smtClean="0">
                              <a:solidFill>
                                <a:schemeClr val="tx1"/>
                              </a:solidFill>
                              <a:latin typeface="Cambria Math" panose="02040503050406030204" pitchFamily="18" charset="0"/>
                              <a:cs typeface="Arial" panose="020B0604020202020204" pitchFamily="34" charset="0"/>
                            </a:rPr>
                            <m:t>𝑙</m:t>
                          </m:r>
                        </m:sub>
                        <m:sup/>
                        <m:e>
                          <m:sSubSup>
                            <m:sSubSupPr>
                              <m:ctrlPr>
                                <a:rPr lang="en-US" sz="3600" b="0" i="1" smtClean="0">
                                  <a:solidFill>
                                    <a:schemeClr val="tx1"/>
                                  </a:solidFill>
                                  <a:latin typeface="Cambria Math" panose="02040503050406030204" pitchFamily="18" charset="0"/>
                                  <a:cs typeface="Arial" panose="020B0604020202020204" pitchFamily="34" charset="0"/>
                                </a:rPr>
                              </m:ctrlPr>
                            </m:sSubSupPr>
                            <m:e>
                              <m:r>
                                <a:rPr lang="en-US" sz="3600" b="0" i="1" smtClean="0">
                                  <a:solidFill>
                                    <a:schemeClr val="tx1"/>
                                  </a:solidFill>
                                  <a:latin typeface="Cambria Math" panose="02040503050406030204" pitchFamily="18" charset="0"/>
                                  <a:cs typeface="Arial" panose="020B0604020202020204" pitchFamily="34" charset="0"/>
                                </a:rPr>
                                <m:t>𝑍</m:t>
                              </m:r>
                            </m:e>
                            <m:sub>
                              <m:r>
                                <a:rPr lang="en-US" sz="3600" b="0" i="1" smtClean="0">
                                  <a:solidFill>
                                    <a:schemeClr val="tx1"/>
                                  </a:solidFill>
                                  <a:latin typeface="Cambria Math" panose="02040503050406030204" pitchFamily="18" charset="0"/>
                                  <a:cs typeface="Arial" panose="020B0604020202020204" pitchFamily="34" charset="0"/>
                                </a:rPr>
                                <m:t>𝑘𝑙</m:t>
                              </m:r>
                            </m:sub>
                            <m:sup>
                              <m:r>
                                <a:rPr lang="en-US" sz="3600" b="0" i="1" smtClean="0">
                                  <a:solidFill>
                                    <a:schemeClr val="tx1"/>
                                  </a:solidFill>
                                  <a:latin typeface="Cambria Math" panose="02040503050406030204" pitchFamily="18" charset="0"/>
                                  <a:cs typeface="Arial" panose="020B0604020202020204" pitchFamily="34" charset="0"/>
                                </a:rPr>
                                <m:t>∗</m:t>
                              </m:r>
                            </m:sup>
                          </m:sSubSup>
                          <m:sSubSup>
                            <m:sSubSupPr>
                              <m:ctrlPr>
                                <a:rPr lang="en-US" sz="3600" b="0" i="1" smtClean="0">
                                  <a:solidFill>
                                    <a:schemeClr val="tx1"/>
                                  </a:solidFill>
                                  <a:latin typeface="Cambria Math" panose="02040503050406030204" pitchFamily="18" charset="0"/>
                                  <a:cs typeface="Arial" panose="020B0604020202020204" pitchFamily="34" charset="0"/>
                                </a:rPr>
                              </m:ctrlPr>
                            </m:sSubSupPr>
                            <m:e>
                              <m:r>
                                <a:rPr lang="en-US" sz="3600" b="0" i="1" smtClean="0">
                                  <a:solidFill>
                                    <a:schemeClr val="tx1"/>
                                  </a:solidFill>
                                  <a:latin typeface="Cambria Math" panose="02040503050406030204" pitchFamily="18" charset="0"/>
                                  <a:ea typeface="Cambria Math" panose="02040503050406030204" pitchFamily="18" charset="0"/>
                                  <a:cs typeface="Arial" panose="020B0604020202020204" pitchFamily="34" charset="0"/>
                                </a:rPr>
                                <m:t>𝛾</m:t>
                              </m:r>
                            </m:e>
                            <m:sub>
                              <m:r>
                                <a:rPr lang="en-US" sz="3600" b="0" i="1" smtClean="0">
                                  <a:solidFill>
                                    <a:schemeClr val="tx1"/>
                                  </a:solidFill>
                                  <a:latin typeface="Cambria Math" panose="02040503050406030204" pitchFamily="18" charset="0"/>
                                  <a:cs typeface="Arial" panose="020B0604020202020204" pitchFamily="34" charset="0"/>
                                </a:rPr>
                                <m:t>𝑗𝑠</m:t>
                              </m:r>
                            </m:sub>
                            <m:sup>
                              <m:r>
                                <a:rPr lang="en-US" sz="3600" b="0" i="1" smtClean="0">
                                  <a:solidFill>
                                    <a:schemeClr val="tx1"/>
                                  </a:solidFill>
                                  <a:latin typeface="Cambria Math" panose="02040503050406030204" pitchFamily="18" charset="0"/>
                                  <a:cs typeface="Arial" panose="020B0604020202020204" pitchFamily="34" charset="0"/>
                                </a:rPr>
                                <m:t>∗</m:t>
                              </m:r>
                            </m:sup>
                          </m:sSubSup>
                        </m:e>
                      </m:nary>
                      <m:r>
                        <a:rPr lang="en-US" sz="3600" b="0" i="1" smtClean="0">
                          <a:solidFill>
                            <a:schemeClr val="tx1"/>
                          </a:solidFill>
                          <a:latin typeface="Cambria Math" panose="02040503050406030204" pitchFamily="18" charset="0"/>
                          <a:cs typeface="Arial" panose="020B0604020202020204" pitchFamily="34" charset="0"/>
                        </a:rPr>
                        <m:t>+</m:t>
                      </m:r>
                      <m:sSub>
                        <m:sSubPr>
                          <m:ctrlPr>
                            <a:rPr lang="en-US" sz="3600" b="0" i="1" smtClean="0">
                              <a:solidFill>
                                <a:schemeClr val="tx1"/>
                              </a:solidFill>
                              <a:latin typeface="Cambria Math" panose="02040503050406030204" pitchFamily="18" charset="0"/>
                              <a:cs typeface="Arial" panose="020B0604020202020204" pitchFamily="34" charset="0"/>
                            </a:rPr>
                          </m:ctrlPr>
                        </m:sSubPr>
                        <m:e>
                          <m:r>
                            <a:rPr lang="en-US" sz="3600" b="0" i="1" smtClean="0">
                              <a:solidFill>
                                <a:schemeClr val="tx1"/>
                              </a:solidFill>
                              <a:latin typeface="Cambria Math" panose="02040503050406030204" pitchFamily="18" charset="0"/>
                              <a:cs typeface="Arial" panose="020B0604020202020204" pitchFamily="34" charset="0"/>
                            </a:rPr>
                            <m:t>𝑒</m:t>
                          </m:r>
                        </m:e>
                        <m:sub>
                          <m:r>
                            <a:rPr lang="en-US" sz="3600" b="0" i="1" smtClean="0">
                              <a:solidFill>
                                <a:schemeClr val="tx1"/>
                              </a:solidFill>
                              <a:latin typeface="Cambria Math" panose="02040503050406030204" pitchFamily="18" charset="0"/>
                              <a:cs typeface="Arial" panose="020B0604020202020204" pitchFamily="34" charset="0"/>
                            </a:rPr>
                            <m:t>𝑗</m:t>
                          </m:r>
                        </m:sub>
                      </m:sSub>
                      <m:r>
                        <a:rPr lang="en-US" sz="3600" b="0" i="1" smtClean="0">
                          <a:solidFill>
                            <a:schemeClr val="tx1"/>
                          </a:solidFill>
                          <a:latin typeface="Cambria Math" panose="02040503050406030204" pitchFamily="18" charset="0"/>
                          <a:cs typeface="Arial" panose="020B0604020202020204" pitchFamily="34" charset="0"/>
                        </a:rPr>
                        <m:t>+</m:t>
                      </m:r>
                      <m:sSub>
                        <m:sSubPr>
                          <m:ctrlPr>
                            <a:rPr lang="en-US" sz="3600" b="0" i="1" smtClean="0">
                              <a:solidFill>
                                <a:schemeClr val="tx1"/>
                              </a:solidFill>
                              <a:latin typeface="Cambria Math" panose="02040503050406030204" pitchFamily="18" charset="0"/>
                              <a:cs typeface="Arial" panose="020B0604020202020204" pitchFamily="34" charset="0"/>
                            </a:rPr>
                          </m:ctrlPr>
                        </m:sSubPr>
                        <m:e>
                          <m:r>
                            <a:rPr lang="en-US" sz="3600" b="0" i="1" smtClean="0">
                              <a:solidFill>
                                <a:schemeClr val="tx1"/>
                              </a:solidFill>
                              <a:latin typeface="Cambria Math" panose="02040503050406030204" pitchFamily="18" charset="0"/>
                              <a:ea typeface="Cambria Math" panose="02040503050406030204" pitchFamily="18" charset="0"/>
                              <a:cs typeface="Arial" panose="020B0604020202020204" pitchFamily="34" charset="0"/>
                            </a:rPr>
                            <m:t>𝜀</m:t>
                          </m:r>
                        </m:e>
                        <m:sub>
                          <m:r>
                            <a:rPr lang="en-US" sz="3600" b="0" i="1" smtClean="0">
                              <a:solidFill>
                                <a:schemeClr val="tx1"/>
                              </a:solidFill>
                              <a:latin typeface="Cambria Math" panose="02040503050406030204" pitchFamily="18" charset="0"/>
                              <a:cs typeface="Arial" panose="020B0604020202020204" pitchFamily="34" charset="0"/>
                            </a:rPr>
                            <m:t>𝑗</m:t>
                          </m:r>
                        </m:sub>
                      </m:sSub>
                    </m:oMath>
                  </m:oMathPara>
                </a14:m>
                <a:endParaRPr lang="en-US" sz="3600" dirty="0">
                  <a:solidFill>
                    <a:schemeClr val="tx1"/>
                  </a:solidFill>
                  <a:latin typeface="Arial" panose="020B0604020202020204" pitchFamily="34" charset="0"/>
                  <a:cs typeface="Arial" panose="020B0604020202020204" pitchFamily="34" charset="0"/>
                </a:endParaRPr>
              </a:p>
              <a:p>
                <a:endParaRPr lang="en-US" dirty="0">
                  <a:solidFill>
                    <a:schemeClr val="tx1"/>
                  </a:solidFill>
                  <a:latin typeface="Arial" panose="020B0604020202020204" pitchFamily="34" charset="0"/>
                  <a:cs typeface="Arial" panose="020B0604020202020204" pitchFamily="34" charset="0"/>
                </a:endParaRPr>
              </a:p>
              <a:p>
                <a:pPr marL="457200" indent="-457200">
                  <a:buFont typeface="Arial" panose="020B0604020202020204" pitchFamily="34" charset="0"/>
                  <a:buChar char="•"/>
                </a:pPr>
                <a14:m>
                  <m:oMath xmlns:m="http://schemas.openxmlformats.org/officeDocument/2006/math">
                    <m:sSub>
                      <m:sSubPr>
                        <m:ctrlPr>
                          <a:rPr lang="en-US" b="0" i="1" smtClean="0">
                            <a:solidFill>
                              <a:schemeClr val="tx1"/>
                            </a:solidFill>
                            <a:latin typeface="Cambria Math" panose="02040503050406030204" pitchFamily="18" charset="0"/>
                            <a:cs typeface="Arial" panose="020B0604020202020204" pitchFamily="34" charset="0"/>
                          </a:rPr>
                        </m:ctrlPr>
                      </m:sSubPr>
                      <m:e>
                        <m:r>
                          <a:rPr lang="en-US" b="0" i="1" smtClean="0">
                            <a:solidFill>
                              <a:schemeClr val="tx1"/>
                            </a:solidFill>
                            <a:latin typeface="Cambria Math" panose="02040503050406030204" pitchFamily="18" charset="0"/>
                            <a:cs typeface="Arial" panose="020B0604020202020204" pitchFamily="34" charset="0"/>
                          </a:rPr>
                          <m:t>𝛽</m:t>
                        </m:r>
                      </m:e>
                      <m:sub>
                        <m:r>
                          <a:rPr lang="en-US" b="0" i="1" smtClean="0">
                            <a:solidFill>
                              <a:schemeClr val="tx1"/>
                            </a:solidFill>
                            <a:latin typeface="Cambria Math" panose="02040503050406030204" pitchFamily="18" charset="0"/>
                            <a:cs typeface="Arial" panose="020B0604020202020204" pitchFamily="34" charset="0"/>
                          </a:rPr>
                          <m:t>𝑗𝑘</m:t>
                        </m:r>
                      </m:sub>
                    </m:sSub>
                  </m:oMath>
                </a14:m>
                <a:r>
                  <a:rPr lang="en-US" dirty="0">
                    <a:solidFill>
                      <a:schemeClr val="tx1"/>
                    </a:solidFill>
                    <a:latin typeface="Arial" panose="020B0604020202020204" pitchFamily="34" charset="0"/>
                    <a:cs typeface="Arial" panose="020B0604020202020204" pitchFamily="34" charset="0"/>
                  </a:rPr>
                  <a:t>: </a:t>
                </a:r>
                <a:r>
                  <a:rPr lang="en-US" dirty="0">
                    <a:solidFill>
                      <a:schemeClr val="tx1"/>
                    </a:solidFill>
                    <a:latin typeface="Comic Sans MS" panose="030F0902030302020204" pitchFamily="66" charset="0"/>
                    <a:cs typeface="Arial" panose="020B0604020202020204" pitchFamily="34" charset="0"/>
                  </a:rPr>
                  <a:t>effect size estimate</a:t>
                </a:r>
              </a:p>
              <a:p>
                <a:pPr marL="457200" indent="-457200">
                  <a:buFont typeface="Arial" panose="020B0604020202020204" pitchFamily="34" charset="0"/>
                  <a:buChar char="•"/>
                </a:pPr>
                <a14:m>
                  <m:oMath xmlns:m="http://schemas.openxmlformats.org/officeDocument/2006/math">
                    <m:sSub>
                      <m:sSubPr>
                        <m:ctrlPr>
                          <a:rPr lang="en-US" i="1">
                            <a:solidFill>
                              <a:schemeClr val="tx1"/>
                            </a:solidFill>
                            <a:latin typeface="Cambria Math" panose="02040503050406030204" pitchFamily="18" charset="0"/>
                            <a:cs typeface="Arial" panose="020B0604020202020204" pitchFamily="34" charset="0"/>
                          </a:rPr>
                        </m:ctrlPr>
                      </m:sSubPr>
                      <m:e>
                        <m:r>
                          <a:rPr lang="en-US" i="1">
                            <a:solidFill>
                              <a:schemeClr val="tx1"/>
                            </a:solidFill>
                            <a:latin typeface="Cambria Math" panose="02040503050406030204" pitchFamily="18" charset="0"/>
                            <a:cs typeface="Arial" panose="020B0604020202020204" pitchFamily="34" charset="0"/>
                          </a:rPr>
                          <m:t>𝑍</m:t>
                        </m:r>
                      </m:e>
                      <m:sub>
                        <m:r>
                          <a:rPr lang="en-US" i="1">
                            <a:solidFill>
                              <a:schemeClr val="tx1"/>
                            </a:solidFill>
                            <a:latin typeface="Cambria Math" panose="02040503050406030204" pitchFamily="18" charset="0"/>
                            <a:cs typeface="Arial" panose="020B0604020202020204" pitchFamily="34" charset="0"/>
                          </a:rPr>
                          <m:t>𝑘𝑙</m:t>
                        </m:r>
                      </m:sub>
                    </m:sSub>
                    <m:sSub>
                      <m:sSubPr>
                        <m:ctrlPr>
                          <a:rPr lang="en-US" i="1">
                            <a:solidFill>
                              <a:schemeClr val="tx1"/>
                            </a:solidFill>
                            <a:latin typeface="Cambria Math" panose="02040503050406030204" pitchFamily="18" charset="0"/>
                            <a:cs typeface="Arial" panose="020B0604020202020204" pitchFamily="34" charset="0"/>
                          </a:rPr>
                        </m:ctrlPr>
                      </m:sSubPr>
                      <m:e>
                        <m:r>
                          <a:rPr lang="en-US" i="1">
                            <a:solidFill>
                              <a:schemeClr val="tx1"/>
                            </a:solidFill>
                            <a:latin typeface="Cambria Math" panose="02040503050406030204" pitchFamily="18" charset="0"/>
                            <a:ea typeface="Cambria Math" panose="02040503050406030204" pitchFamily="18" charset="0"/>
                            <a:cs typeface="Arial" panose="020B0604020202020204" pitchFamily="34" charset="0"/>
                          </a:rPr>
                          <m:t>𝛾</m:t>
                        </m:r>
                      </m:e>
                      <m:sub>
                        <m:r>
                          <a:rPr lang="en-US" i="1">
                            <a:solidFill>
                              <a:schemeClr val="tx1"/>
                            </a:solidFill>
                            <a:latin typeface="Cambria Math" panose="02040503050406030204" pitchFamily="18" charset="0"/>
                            <a:cs typeface="Arial" panose="020B0604020202020204" pitchFamily="34" charset="0"/>
                          </a:rPr>
                          <m:t>𝑗𝑠</m:t>
                        </m:r>
                      </m:sub>
                    </m:sSub>
                  </m:oMath>
                </a14:m>
                <a:r>
                  <a:rPr lang="en-US" dirty="0">
                    <a:solidFill>
                      <a:schemeClr val="tx1"/>
                    </a:solidFill>
                    <a:latin typeface="Arial" panose="020B0604020202020204" pitchFamily="34" charset="0"/>
                    <a:cs typeface="Arial" panose="020B0604020202020204" pitchFamily="34" charset="0"/>
                  </a:rPr>
                  <a:t>: </a:t>
                </a:r>
                <a:r>
                  <a:rPr lang="en-US" dirty="0">
                    <a:solidFill>
                      <a:schemeClr val="tx1"/>
                    </a:solidFill>
                    <a:latin typeface="Comic Sans MS" panose="030F0902030302020204" pitchFamily="66" charset="0"/>
                    <a:cs typeface="Arial" panose="020B0604020202020204" pitchFamily="34" charset="0"/>
                  </a:rPr>
                  <a:t>genetic correlation</a:t>
                </a:r>
              </a:p>
              <a:p>
                <a:pPr marL="457200" indent="-457200">
                  <a:buFont typeface="Arial" panose="020B0604020202020204" pitchFamily="34" charset="0"/>
                  <a:buChar char="•"/>
                </a:pPr>
                <a14:m>
                  <m:oMath xmlns:m="http://schemas.openxmlformats.org/officeDocument/2006/math">
                    <m:sSubSup>
                      <m:sSubSupPr>
                        <m:ctrlPr>
                          <a:rPr lang="en-US" i="1">
                            <a:solidFill>
                              <a:schemeClr val="tx1"/>
                            </a:solidFill>
                            <a:latin typeface="Cambria Math" panose="02040503050406030204" pitchFamily="18" charset="0"/>
                            <a:cs typeface="Arial" panose="020B0604020202020204" pitchFamily="34" charset="0"/>
                          </a:rPr>
                        </m:ctrlPr>
                      </m:sSubSupPr>
                      <m:e>
                        <m:r>
                          <a:rPr lang="en-US" i="1">
                            <a:solidFill>
                              <a:schemeClr val="tx1"/>
                            </a:solidFill>
                            <a:latin typeface="Cambria Math" panose="02040503050406030204" pitchFamily="18" charset="0"/>
                            <a:cs typeface="Arial" panose="020B0604020202020204" pitchFamily="34" charset="0"/>
                          </a:rPr>
                          <m:t>𝑍</m:t>
                        </m:r>
                      </m:e>
                      <m:sub>
                        <m:r>
                          <a:rPr lang="en-US" i="1">
                            <a:solidFill>
                              <a:schemeClr val="tx1"/>
                            </a:solidFill>
                            <a:latin typeface="Cambria Math" panose="02040503050406030204" pitchFamily="18" charset="0"/>
                            <a:cs typeface="Arial" panose="020B0604020202020204" pitchFamily="34" charset="0"/>
                          </a:rPr>
                          <m:t>𝑘𝑙</m:t>
                        </m:r>
                      </m:sub>
                      <m:sup>
                        <m:r>
                          <a:rPr lang="en-US" i="1">
                            <a:solidFill>
                              <a:schemeClr val="tx1"/>
                            </a:solidFill>
                            <a:latin typeface="Cambria Math" panose="02040503050406030204" pitchFamily="18" charset="0"/>
                            <a:cs typeface="Arial" panose="020B0604020202020204" pitchFamily="34" charset="0"/>
                          </a:rPr>
                          <m:t>∗</m:t>
                        </m:r>
                      </m:sup>
                    </m:sSubSup>
                    <m:sSubSup>
                      <m:sSubSupPr>
                        <m:ctrlPr>
                          <a:rPr lang="en-US" i="1">
                            <a:solidFill>
                              <a:schemeClr val="tx1"/>
                            </a:solidFill>
                            <a:latin typeface="Cambria Math" panose="02040503050406030204" pitchFamily="18" charset="0"/>
                            <a:cs typeface="Arial" panose="020B0604020202020204" pitchFamily="34" charset="0"/>
                          </a:rPr>
                        </m:ctrlPr>
                      </m:sSubSupPr>
                      <m:e>
                        <m:r>
                          <a:rPr lang="en-US" i="1">
                            <a:solidFill>
                              <a:schemeClr val="tx1"/>
                            </a:solidFill>
                            <a:latin typeface="Cambria Math" panose="02040503050406030204" pitchFamily="18" charset="0"/>
                            <a:ea typeface="Cambria Math" panose="02040503050406030204" pitchFamily="18" charset="0"/>
                            <a:cs typeface="Arial" panose="020B0604020202020204" pitchFamily="34" charset="0"/>
                          </a:rPr>
                          <m:t>𝛾</m:t>
                        </m:r>
                      </m:e>
                      <m:sub>
                        <m:r>
                          <a:rPr lang="en-US" i="1">
                            <a:solidFill>
                              <a:schemeClr val="tx1"/>
                            </a:solidFill>
                            <a:latin typeface="Cambria Math" panose="02040503050406030204" pitchFamily="18" charset="0"/>
                            <a:cs typeface="Arial" panose="020B0604020202020204" pitchFamily="34" charset="0"/>
                          </a:rPr>
                          <m:t>𝑗𝑠</m:t>
                        </m:r>
                      </m:sub>
                      <m:sup>
                        <m:r>
                          <a:rPr lang="en-US" i="1">
                            <a:solidFill>
                              <a:schemeClr val="tx1"/>
                            </a:solidFill>
                            <a:latin typeface="Cambria Math" panose="02040503050406030204" pitchFamily="18" charset="0"/>
                            <a:cs typeface="Arial" panose="020B0604020202020204" pitchFamily="34" charset="0"/>
                          </a:rPr>
                          <m:t>∗</m:t>
                        </m:r>
                      </m:sup>
                    </m:sSubSup>
                  </m:oMath>
                </a14:m>
                <a:r>
                  <a:rPr lang="en-US" dirty="0">
                    <a:solidFill>
                      <a:schemeClr val="tx1"/>
                    </a:solidFill>
                    <a:latin typeface="Arial" panose="020B0604020202020204" pitchFamily="34" charset="0"/>
                    <a:cs typeface="Arial" panose="020B0604020202020204" pitchFamily="34" charset="0"/>
                  </a:rPr>
                  <a:t>: </a:t>
                </a:r>
                <a:r>
                  <a:rPr lang="en-US" dirty="0">
                    <a:solidFill>
                      <a:schemeClr val="tx1"/>
                    </a:solidFill>
                    <a:latin typeface="Comic Sans MS" panose="030F0902030302020204" pitchFamily="66" charset="0"/>
                    <a:cs typeface="Arial" panose="020B0604020202020204" pitchFamily="34" charset="0"/>
                  </a:rPr>
                  <a:t>ancestry specific effect</a:t>
                </a:r>
              </a:p>
              <a:p>
                <a:pPr marL="457200" indent="-457200">
                  <a:buFont typeface="Arial" panose="020B0604020202020204" pitchFamily="34" charset="0"/>
                  <a:buChar char="•"/>
                </a:pPr>
                <a14:m>
                  <m:oMath xmlns:m="http://schemas.openxmlformats.org/officeDocument/2006/math">
                    <m:sSub>
                      <m:sSubPr>
                        <m:ctrlPr>
                          <a:rPr lang="en-US" i="1">
                            <a:solidFill>
                              <a:schemeClr val="tx1"/>
                            </a:solidFill>
                            <a:latin typeface="Cambria Math" panose="02040503050406030204" pitchFamily="18" charset="0"/>
                            <a:cs typeface="Arial" panose="020B0604020202020204" pitchFamily="34" charset="0"/>
                          </a:rPr>
                        </m:ctrlPr>
                      </m:sSubPr>
                      <m:e>
                        <m:r>
                          <a:rPr lang="en-US" i="1">
                            <a:solidFill>
                              <a:schemeClr val="tx1"/>
                            </a:solidFill>
                            <a:latin typeface="Cambria Math" panose="02040503050406030204" pitchFamily="18" charset="0"/>
                            <a:cs typeface="Arial" panose="020B0604020202020204" pitchFamily="34" charset="0"/>
                          </a:rPr>
                          <m:t>𝑒</m:t>
                        </m:r>
                      </m:e>
                      <m:sub>
                        <m:r>
                          <a:rPr lang="en-US" i="1">
                            <a:solidFill>
                              <a:schemeClr val="tx1"/>
                            </a:solidFill>
                            <a:latin typeface="Cambria Math" panose="02040503050406030204" pitchFamily="18" charset="0"/>
                            <a:cs typeface="Arial" panose="020B0604020202020204" pitchFamily="34" charset="0"/>
                          </a:rPr>
                          <m:t>𝑗</m:t>
                        </m:r>
                      </m:sub>
                    </m:sSub>
                  </m:oMath>
                </a14:m>
                <a:r>
                  <a:rPr lang="en-US" dirty="0">
                    <a:solidFill>
                      <a:schemeClr val="tx1"/>
                    </a:solidFill>
                    <a:latin typeface="Arial" panose="020B0604020202020204" pitchFamily="34" charset="0"/>
                    <a:cs typeface="Arial" panose="020B0604020202020204" pitchFamily="34" charset="0"/>
                  </a:rPr>
                  <a:t>: </a:t>
                </a:r>
                <a:r>
                  <a:rPr lang="en-US" dirty="0">
                    <a:solidFill>
                      <a:schemeClr val="tx1"/>
                    </a:solidFill>
                    <a:latin typeface="Comic Sans MS" panose="030F0902030302020204" pitchFamily="66" charset="0"/>
                    <a:cs typeface="Arial" panose="020B0604020202020204" pitchFamily="34" charset="0"/>
                  </a:rPr>
                  <a:t>random effects</a:t>
                </a:r>
              </a:p>
              <a:p>
                <a:endParaRPr lang="en-US" dirty="0">
                  <a:solidFill>
                    <a:schemeClr val="tx1"/>
                  </a:solidFill>
                  <a:latin typeface="Arial" panose="020B0604020202020204" pitchFamily="34" charset="0"/>
                  <a:cs typeface="Arial" panose="020B0604020202020204" pitchFamily="34" charset="0"/>
                </a:endParaRPr>
              </a:p>
              <a:p>
                <a:r>
                  <a:rPr lang="en-US" dirty="0">
                    <a:solidFill>
                      <a:schemeClr val="tx1"/>
                    </a:solidFill>
                    <a:latin typeface="Comic Sans MS" panose="030F0902030302020204" pitchFamily="66" charset="0"/>
                    <a:cs typeface="Arial" panose="020B0604020202020204" pitchFamily="34" charset="0"/>
                  </a:rPr>
                  <a:t>Genetic Correlation Matrix:</a:t>
                </a:r>
              </a:p>
              <a:p>
                <a:endParaRPr lang="en-US" dirty="0">
                  <a:solidFill>
                    <a:schemeClr val="tx1"/>
                  </a:solidFill>
                  <a:latin typeface="Arial" panose="020B0604020202020204" pitchFamily="34" charset="0"/>
                  <a:cs typeface="Arial" panose="020B0604020202020204" pitchFamily="34" charset="0"/>
                </a:endParaRPr>
              </a:p>
              <a:p>
                <a:pPr/>
                <a14:m>
                  <m:oMathPara xmlns:m="http://schemas.openxmlformats.org/officeDocument/2006/math">
                    <m:oMathParaPr>
                      <m:jc m:val="centerGroup"/>
                    </m:oMathParaPr>
                    <m:oMath xmlns:m="http://schemas.openxmlformats.org/officeDocument/2006/math">
                      <m:r>
                        <a:rPr lang="en-US" sz="3600" b="0" i="1" smtClean="0">
                          <a:solidFill>
                            <a:schemeClr val="tx1"/>
                          </a:solidFill>
                          <a:latin typeface="Cambria Math" panose="02040503050406030204" pitchFamily="18" charset="0"/>
                          <a:cs typeface="Arial" panose="020B0604020202020204" pitchFamily="34" charset="0"/>
                        </a:rPr>
                        <m:t>𝑃</m:t>
                      </m:r>
                      <m:r>
                        <a:rPr lang="en-US" sz="3600" b="0" i="1" smtClean="0">
                          <a:solidFill>
                            <a:schemeClr val="tx1"/>
                          </a:solidFill>
                          <a:latin typeface="Cambria Math" panose="02040503050406030204" pitchFamily="18" charset="0"/>
                          <a:cs typeface="Arial" panose="020B0604020202020204" pitchFamily="34" charset="0"/>
                        </a:rPr>
                        <m:t>=</m:t>
                      </m:r>
                      <m:sSub>
                        <m:sSubPr>
                          <m:ctrlPr>
                            <a:rPr lang="en-US" sz="3600" b="0" i="1" smtClean="0">
                              <a:solidFill>
                                <a:schemeClr val="tx1"/>
                              </a:solidFill>
                              <a:latin typeface="Cambria Math" panose="02040503050406030204" pitchFamily="18" charset="0"/>
                              <a:cs typeface="Arial" panose="020B0604020202020204" pitchFamily="34" charset="0"/>
                            </a:rPr>
                          </m:ctrlPr>
                        </m:sSubPr>
                        <m:e>
                          <m:d>
                            <m:dPr>
                              <m:ctrlPr>
                                <a:rPr lang="en-US" sz="3600" b="0" i="1" smtClean="0">
                                  <a:solidFill>
                                    <a:schemeClr val="tx1"/>
                                  </a:solidFill>
                                  <a:latin typeface="Cambria Math" panose="02040503050406030204" pitchFamily="18" charset="0"/>
                                  <a:cs typeface="Arial" panose="020B0604020202020204" pitchFamily="34" charset="0"/>
                                </a:rPr>
                              </m:ctrlPr>
                            </m:dPr>
                            <m:e>
                              <m:sSub>
                                <m:sSubPr>
                                  <m:ctrlPr>
                                    <a:rPr lang="en-US" sz="3600" b="0" i="1" smtClean="0">
                                      <a:solidFill>
                                        <a:schemeClr val="tx1"/>
                                      </a:solidFill>
                                      <a:latin typeface="Cambria Math" panose="02040503050406030204" pitchFamily="18" charset="0"/>
                                      <a:cs typeface="Arial" panose="020B0604020202020204" pitchFamily="34" charset="0"/>
                                    </a:rPr>
                                  </m:ctrlPr>
                                </m:sSubPr>
                                <m:e>
                                  <m:r>
                                    <a:rPr lang="en-US" sz="3600" b="0" i="1" smtClean="0">
                                      <a:solidFill>
                                        <a:schemeClr val="tx1"/>
                                      </a:solidFill>
                                      <a:latin typeface="Cambria Math" panose="02040503050406030204" pitchFamily="18" charset="0"/>
                                      <a:cs typeface="Arial" panose="020B0604020202020204" pitchFamily="34" charset="0"/>
                                    </a:rPr>
                                    <m:t>𝜔</m:t>
                                  </m:r>
                                </m:e>
                                <m:sub>
                                  <m:r>
                                    <a:rPr lang="en-US" sz="3600" b="0" i="1" smtClean="0">
                                      <a:solidFill>
                                        <a:schemeClr val="tx1"/>
                                      </a:solidFill>
                                      <a:latin typeface="Cambria Math" panose="02040503050406030204" pitchFamily="18" charset="0"/>
                                      <a:cs typeface="Arial" panose="020B0604020202020204" pitchFamily="34" charset="0"/>
                                    </a:rPr>
                                    <m:t>𝑠𝑡</m:t>
                                  </m:r>
                                </m:sub>
                              </m:sSub>
                            </m:e>
                          </m:d>
                        </m:e>
                        <m:sub>
                          <m:r>
                            <a:rPr lang="en-US" sz="3600" b="0" i="1" smtClean="0">
                              <a:solidFill>
                                <a:schemeClr val="tx1"/>
                              </a:solidFill>
                              <a:latin typeface="Cambria Math" panose="02040503050406030204" pitchFamily="18" charset="0"/>
                              <a:cs typeface="Arial" panose="020B0604020202020204" pitchFamily="34" charset="0"/>
                            </a:rPr>
                            <m:t>𝑘𝑋𝑘</m:t>
                          </m:r>
                        </m:sub>
                      </m:sSub>
                    </m:oMath>
                  </m:oMathPara>
                </a14:m>
                <a:endParaRPr lang="en-US" sz="3600" dirty="0">
                  <a:solidFill>
                    <a:schemeClr val="tx1"/>
                  </a:solidFill>
                  <a:latin typeface="Arial" panose="020B0604020202020204" pitchFamily="34" charset="0"/>
                  <a:cs typeface="Arial" panose="020B0604020202020204" pitchFamily="34" charset="0"/>
                </a:endParaRPr>
              </a:p>
              <a:p>
                <a:endParaRPr lang="en-US" sz="2600" dirty="0">
                  <a:solidFill>
                    <a:schemeClr val="tx1"/>
                  </a:solidFill>
                  <a:latin typeface="Arial" panose="020B0604020202020204" pitchFamily="34" charset="0"/>
                  <a:cs typeface="Arial" panose="020B0604020202020204" pitchFamily="34" charset="0"/>
                </a:endParaRPr>
              </a:p>
              <a:p>
                <a:r>
                  <a:rPr lang="en-US" dirty="0">
                    <a:solidFill>
                      <a:schemeClr val="tx1"/>
                    </a:solidFill>
                    <a:latin typeface="Comic Sans MS" panose="030F0902030302020204" pitchFamily="66" charset="0"/>
                    <a:cs typeface="Arial" panose="020B0604020202020204" pitchFamily="34" charset="0"/>
                  </a:rPr>
                  <a:t>Test Scenarios:</a:t>
                </a:r>
              </a:p>
              <a:p>
                <a:pPr lvl="0" algn="ctr" fontAlgn="auto">
                  <a:spcBef>
                    <a:spcPts val="0"/>
                  </a:spcBef>
                  <a:spcAft>
                    <a:spcPts val="0"/>
                  </a:spcAft>
                </a:pPr>
                <a14:m>
                  <m:oMathPara xmlns:m="http://schemas.openxmlformats.org/officeDocument/2006/math">
                    <m:oMathParaPr>
                      <m:jc m:val="centerGroup"/>
                    </m:oMathParaPr>
                    <m:oMath xmlns:m="http://schemas.openxmlformats.org/officeDocument/2006/math">
                      <m:sSub>
                        <m:sSubPr>
                          <m:ctrlPr>
                            <a:rPr lang="en-US" sz="2600" i="1">
                              <a:solidFill>
                                <a:srgbClr val="000000"/>
                              </a:solidFill>
                              <a:latin typeface="Cambria Math" panose="02040503050406030204" pitchFamily="18" charset="0"/>
                            </a:rPr>
                          </m:ctrlPr>
                        </m:sSubPr>
                        <m:e>
                          <m:r>
                            <a:rPr lang="en-US" sz="2600" i="1">
                              <a:solidFill>
                                <a:srgbClr val="000000"/>
                              </a:solidFill>
                              <a:latin typeface="Cambria Math" panose="02040503050406030204" pitchFamily="18" charset="0"/>
                            </a:rPr>
                            <m:t>𝐻</m:t>
                          </m:r>
                        </m:e>
                        <m:sub>
                          <m:r>
                            <a:rPr lang="en-US" sz="2600" i="1">
                              <a:solidFill>
                                <a:srgbClr val="000000"/>
                              </a:solidFill>
                              <a:latin typeface="Cambria Math" panose="02040503050406030204" pitchFamily="18" charset="0"/>
                            </a:rPr>
                            <m:t>0</m:t>
                          </m:r>
                        </m:sub>
                      </m:sSub>
                      <m:r>
                        <a:rPr lang="en-US" sz="2600" i="1">
                          <a:solidFill>
                            <a:srgbClr val="000000"/>
                          </a:solidFill>
                          <a:latin typeface="Cambria Math" panose="02040503050406030204" pitchFamily="18" charset="0"/>
                        </a:rPr>
                        <m:t>:</m:t>
                      </m:r>
                      <m:r>
                        <a:rPr lang="en-US" sz="2600" i="1">
                          <a:solidFill>
                            <a:srgbClr val="000000"/>
                          </a:solidFill>
                          <a:latin typeface="Cambria Math" panose="02040503050406030204" pitchFamily="18" charset="0"/>
                          <a:ea typeface="Cambria Math" panose="02040503050406030204" pitchFamily="18" charset="0"/>
                        </a:rPr>
                        <m:t>𝛾</m:t>
                      </m:r>
                      <m:r>
                        <a:rPr lang="en-US" sz="2600" i="1">
                          <a:solidFill>
                            <a:srgbClr val="000000"/>
                          </a:solidFill>
                          <a:latin typeface="Cambria Math" panose="02040503050406030204" pitchFamily="18" charset="0"/>
                          <a:ea typeface="Cambria Math" panose="02040503050406030204" pitchFamily="18" charset="0"/>
                        </a:rPr>
                        <m:t>=</m:t>
                      </m:r>
                      <m:sSup>
                        <m:sSupPr>
                          <m:ctrlPr>
                            <a:rPr lang="en-US" sz="2600" i="1">
                              <a:solidFill>
                                <a:srgbClr val="000000"/>
                              </a:solidFill>
                              <a:latin typeface="Cambria Math" panose="02040503050406030204" pitchFamily="18" charset="0"/>
                              <a:ea typeface="Cambria Math" panose="02040503050406030204" pitchFamily="18" charset="0"/>
                            </a:rPr>
                          </m:ctrlPr>
                        </m:sSupPr>
                        <m:e>
                          <m:r>
                            <a:rPr lang="en-US" sz="2600" i="1">
                              <a:solidFill>
                                <a:srgbClr val="000000"/>
                              </a:solidFill>
                              <a:latin typeface="Cambria Math" panose="02040503050406030204" pitchFamily="18" charset="0"/>
                              <a:ea typeface="Cambria Math" panose="02040503050406030204" pitchFamily="18" charset="0"/>
                            </a:rPr>
                            <m:t>𝛾</m:t>
                          </m:r>
                        </m:e>
                        <m:sup>
                          <m:r>
                            <a:rPr lang="en-US" sz="2600" i="1">
                              <a:solidFill>
                                <a:srgbClr val="000000"/>
                              </a:solidFill>
                              <a:latin typeface="Cambria Math" panose="02040503050406030204" pitchFamily="18" charset="0"/>
                              <a:ea typeface="Cambria Math" panose="02040503050406030204" pitchFamily="18" charset="0"/>
                            </a:rPr>
                            <m:t>∗</m:t>
                          </m:r>
                        </m:sup>
                      </m:sSup>
                      <m:r>
                        <a:rPr lang="en-US" sz="2600" i="1">
                          <a:solidFill>
                            <a:srgbClr val="000000"/>
                          </a:solidFill>
                          <a:latin typeface="Cambria Math" panose="02040503050406030204" pitchFamily="18" charset="0"/>
                          <a:ea typeface="Cambria Math" panose="02040503050406030204" pitchFamily="18" charset="0"/>
                        </a:rPr>
                        <m:t>=0</m:t>
                      </m:r>
                    </m:oMath>
                  </m:oMathPara>
                </a14:m>
                <a:endParaRPr lang="en-US" sz="2600" dirty="0">
                  <a:solidFill>
                    <a:srgbClr val="000000"/>
                  </a:solidFill>
                  <a:latin typeface="Franklin Gothic Book" panose="020B0503020102020204"/>
                </a:endParaRPr>
              </a:p>
              <a:p>
                <a:pPr lvl="0" algn="ctr" fontAlgn="auto">
                  <a:spcBef>
                    <a:spcPts val="0"/>
                  </a:spcBef>
                  <a:spcAft>
                    <a:spcPts val="0"/>
                  </a:spcAft>
                </a:pPr>
                <a14:m>
                  <m:oMathPara xmlns:m="http://schemas.openxmlformats.org/officeDocument/2006/math">
                    <m:oMathParaPr>
                      <m:jc m:val="centerGroup"/>
                    </m:oMathParaPr>
                    <m:oMath xmlns:m="http://schemas.openxmlformats.org/officeDocument/2006/math">
                      <m:sSub>
                        <m:sSubPr>
                          <m:ctrlPr>
                            <a:rPr lang="en-US" sz="2600" i="1">
                              <a:solidFill>
                                <a:srgbClr val="000000"/>
                              </a:solidFill>
                              <a:latin typeface="Cambria Math" panose="02040503050406030204" pitchFamily="18" charset="0"/>
                            </a:rPr>
                          </m:ctrlPr>
                        </m:sSubPr>
                        <m:e>
                          <m:r>
                            <a:rPr lang="en-US" sz="2600" i="1">
                              <a:solidFill>
                                <a:srgbClr val="000000"/>
                              </a:solidFill>
                              <a:latin typeface="Cambria Math" panose="02040503050406030204" pitchFamily="18" charset="0"/>
                            </a:rPr>
                            <m:t>𝐻</m:t>
                          </m:r>
                        </m:e>
                        <m:sub>
                          <m:r>
                            <a:rPr lang="en-US" sz="2600" i="1">
                              <a:solidFill>
                                <a:srgbClr val="000000"/>
                              </a:solidFill>
                              <a:latin typeface="Cambria Math" panose="02040503050406030204" pitchFamily="18" charset="0"/>
                            </a:rPr>
                            <m:t>0</m:t>
                          </m:r>
                        </m:sub>
                      </m:sSub>
                      <m:r>
                        <a:rPr lang="en-US" sz="2600" i="1">
                          <a:solidFill>
                            <a:srgbClr val="000000"/>
                          </a:solidFill>
                          <a:latin typeface="Cambria Math" panose="02040503050406030204" pitchFamily="18" charset="0"/>
                        </a:rPr>
                        <m:t>:</m:t>
                      </m:r>
                      <m:sSub>
                        <m:sSubPr>
                          <m:ctrlPr>
                            <a:rPr lang="en-US" sz="2600" i="1">
                              <a:solidFill>
                                <a:srgbClr val="000000"/>
                              </a:solidFill>
                              <a:latin typeface="Cambria Math" panose="02040503050406030204" pitchFamily="18" charset="0"/>
                            </a:rPr>
                          </m:ctrlPr>
                        </m:sSubPr>
                        <m:e>
                          <m:r>
                            <a:rPr lang="en-US" sz="2600" i="1">
                              <a:solidFill>
                                <a:srgbClr val="000000"/>
                              </a:solidFill>
                              <a:latin typeface="Cambria Math" panose="02040503050406030204" pitchFamily="18" charset="0"/>
                            </a:rPr>
                            <m:t>𝑍</m:t>
                          </m:r>
                        </m:e>
                        <m:sub>
                          <m:r>
                            <a:rPr lang="en-US" sz="2600" i="1">
                              <a:solidFill>
                                <a:srgbClr val="000000"/>
                              </a:solidFill>
                              <a:latin typeface="Cambria Math" panose="02040503050406030204" pitchFamily="18" charset="0"/>
                            </a:rPr>
                            <m:t>𝑘</m:t>
                          </m:r>
                        </m:sub>
                      </m:sSub>
                      <m:sSub>
                        <m:sSubPr>
                          <m:ctrlPr>
                            <a:rPr lang="en-US" sz="2600" i="1">
                              <a:solidFill>
                                <a:srgbClr val="000000"/>
                              </a:solidFill>
                              <a:latin typeface="Cambria Math" panose="02040503050406030204" pitchFamily="18" charset="0"/>
                            </a:rPr>
                          </m:ctrlPr>
                        </m:sSubPr>
                        <m:e>
                          <m:r>
                            <a:rPr lang="en-US" sz="2600" i="1">
                              <a:solidFill>
                                <a:srgbClr val="000000"/>
                              </a:solidFill>
                              <a:latin typeface="Cambria Math" panose="02040503050406030204" pitchFamily="18" charset="0"/>
                              <a:ea typeface="Cambria Math" panose="02040503050406030204" pitchFamily="18" charset="0"/>
                            </a:rPr>
                            <m:t>𝛾</m:t>
                          </m:r>
                        </m:e>
                        <m:sub>
                          <m:r>
                            <a:rPr lang="en-US" sz="2600" i="1">
                              <a:solidFill>
                                <a:srgbClr val="000000"/>
                              </a:solidFill>
                              <a:latin typeface="Cambria Math" panose="02040503050406030204" pitchFamily="18" charset="0"/>
                            </a:rPr>
                            <m:t>𝑗</m:t>
                          </m:r>
                        </m:sub>
                      </m:sSub>
                      <m:r>
                        <a:rPr lang="en-US" sz="2600" i="1">
                          <a:solidFill>
                            <a:srgbClr val="000000"/>
                          </a:solidFill>
                          <a:latin typeface="Cambria Math" panose="02040503050406030204" pitchFamily="18" charset="0"/>
                        </a:rPr>
                        <m:t>+</m:t>
                      </m:r>
                      <m:sSubSup>
                        <m:sSubSupPr>
                          <m:ctrlPr>
                            <a:rPr lang="en-US" sz="2600" i="1">
                              <a:solidFill>
                                <a:srgbClr val="000000"/>
                              </a:solidFill>
                              <a:latin typeface="Cambria Math" panose="02040503050406030204" pitchFamily="18" charset="0"/>
                            </a:rPr>
                          </m:ctrlPr>
                        </m:sSubSupPr>
                        <m:e>
                          <m:r>
                            <a:rPr lang="en-US" sz="2600" i="1">
                              <a:solidFill>
                                <a:srgbClr val="000000"/>
                              </a:solidFill>
                              <a:latin typeface="Cambria Math" panose="02040503050406030204" pitchFamily="18" charset="0"/>
                            </a:rPr>
                            <m:t>𝑍</m:t>
                          </m:r>
                        </m:e>
                        <m:sub>
                          <m:r>
                            <a:rPr lang="en-US" sz="2600" i="1">
                              <a:solidFill>
                                <a:srgbClr val="000000"/>
                              </a:solidFill>
                              <a:latin typeface="Cambria Math" panose="02040503050406030204" pitchFamily="18" charset="0"/>
                            </a:rPr>
                            <m:t>𝑘</m:t>
                          </m:r>
                        </m:sub>
                        <m:sup>
                          <m:r>
                            <a:rPr lang="en-US" sz="2600" i="1">
                              <a:solidFill>
                                <a:srgbClr val="000000"/>
                              </a:solidFill>
                              <a:latin typeface="Cambria Math" panose="02040503050406030204" pitchFamily="18" charset="0"/>
                            </a:rPr>
                            <m:t>∗</m:t>
                          </m:r>
                        </m:sup>
                      </m:sSubSup>
                      <m:sSubSup>
                        <m:sSubSupPr>
                          <m:ctrlPr>
                            <a:rPr lang="en-US" sz="2600" i="1">
                              <a:solidFill>
                                <a:srgbClr val="000000"/>
                              </a:solidFill>
                              <a:latin typeface="Cambria Math" panose="02040503050406030204" pitchFamily="18" charset="0"/>
                            </a:rPr>
                          </m:ctrlPr>
                        </m:sSubSupPr>
                        <m:e>
                          <m:r>
                            <a:rPr lang="en-US" sz="2600" i="1">
                              <a:solidFill>
                                <a:srgbClr val="000000"/>
                              </a:solidFill>
                              <a:latin typeface="Cambria Math" panose="02040503050406030204" pitchFamily="18" charset="0"/>
                              <a:ea typeface="Cambria Math" panose="02040503050406030204" pitchFamily="18" charset="0"/>
                            </a:rPr>
                            <m:t>𝛾</m:t>
                          </m:r>
                        </m:e>
                        <m:sub>
                          <m:r>
                            <a:rPr lang="en-US" sz="2600" i="1">
                              <a:solidFill>
                                <a:srgbClr val="000000"/>
                              </a:solidFill>
                              <a:latin typeface="Cambria Math" panose="02040503050406030204" pitchFamily="18" charset="0"/>
                            </a:rPr>
                            <m:t>𝑗</m:t>
                          </m:r>
                        </m:sub>
                        <m:sup>
                          <m:r>
                            <a:rPr lang="en-US" sz="2600" i="1">
                              <a:solidFill>
                                <a:srgbClr val="000000"/>
                              </a:solidFill>
                              <a:latin typeface="Cambria Math" panose="02040503050406030204" pitchFamily="18" charset="0"/>
                            </a:rPr>
                            <m:t>∗</m:t>
                          </m:r>
                        </m:sup>
                      </m:sSubSup>
                      <m:r>
                        <a:rPr lang="en-US" sz="2600" i="1">
                          <a:solidFill>
                            <a:srgbClr val="000000"/>
                          </a:solidFill>
                          <a:latin typeface="Cambria Math" panose="02040503050406030204" pitchFamily="18" charset="0"/>
                        </a:rPr>
                        <m:t>=0</m:t>
                      </m:r>
                      <m:r>
                        <a:rPr lang="en-US" sz="2600" i="1">
                          <a:solidFill>
                            <a:srgbClr val="000000"/>
                          </a:solidFill>
                          <a:latin typeface="Cambria Math" panose="02040503050406030204" pitchFamily="18" charset="0"/>
                          <a:ea typeface="Cambria Math" panose="02040503050406030204" pitchFamily="18" charset="0"/>
                        </a:rPr>
                        <m:t>→</m:t>
                      </m:r>
                      <m:d>
                        <m:dPr>
                          <m:ctrlPr>
                            <a:rPr lang="en-US" sz="2600" i="1">
                              <a:solidFill>
                                <a:srgbClr val="000000"/>
                              </a:solidFill>
                              <a:latin typeface="Cambria Math" panose="02040503050406030204" pitchFamily="18" charset="0"/>
                              <a:ea typeface="Cambria Math" panose="02040503050406030204" pitchFamily="18" charset="0"/>
                            </a:rPr>
                          </m:ctrlPr>
                        </m:dPr>
                        <m:e>
                          <m:sSub>
                            <m:sSubPr>
                              <m:ctrlPr>
                                <a:rPr lang="en-US" sz="2600" i="1">
                                  <a:solidFill>
                                    <a:srgbClr val="000000"/>
                                  </a:solidFill>
                                  <a:latin typeface="Cambria Math" panose="02040503050406030204" pitchFamily="18" charset="0"/>
                                  <a:ea typeface="Cambria Math" panose="02040503050406030204" pitchFamily="18" charset="0"/>
                                </a:rPr>
                              </m:ctrlPr>
                            </m:sSubPr>
                            <m:e>
                              <m:r>
                                <a:rPr lang="en-US" sz="2600" i="1">
                                  <a:solidFill>
                                    <a:srgbClr val="000000"/>
                                  </a:solidFill>
                                  <a:latin typeface="Cambria Math" panose="02040503050406030204" pitchFamily="18" charset="0"/>
                                  <a:ea typeface="Cambria Math" panose="02040503050406030204" pitchFamily="18" charset="0"/>
                                </a:rPr>
                                <m:t>𝑍</m:t>
                              </m:r>
                            </m:e>
                            <m:sub>
                              <m:r>
                                <a:rPr lang="en-US" sz="2600" i="1">
                                  <a:solidFill>
                                    <a:srgbClr val="000000"/>
                                  </a:solidFill>
                                  <a:latin typeface="Cambria Math" panose="02040503050406030204" pitchFamily="18" charset="0"/>
                                  <a:ea typeface="Cambria Math" panose="02040503050406030204" pitchFamily="18" charset="0"/>
                                </a:rPr>
                                <m:t>𝑘</m:t>
                              </m:r>
                            </m:sub>
                          </m:sSub>
                          <m:r>
                            <a:rPr lang="en-US" sz="2600" i="1">
                              <a:solidFill>
                                <a:srgbClr val="000000"/>
                              </a:solidFill>
                              <a:latin typeface="Cambria Math" panose="02040503050406030204" pitchFamily="18" charset="0"/>
                              <a:ea typeface="Cambria Math" panose="02040503050406030204" pitchFamily="18" charset="0"/>
                            </a:rPr>
                            <m:t>   </m:t>
                          </m:r>
                          <m:sSubSup>
                            <m:sSubSupPr>
                              <m:ctrlPr>
                                <a:rPr lang="en-US" sz="2600" i="1">
                                  <a:solidFill>
                                    <a:srgbClr val="000000"/>
                                  </a:solidFill>
                                  <a:latin typeface="Cambria Math" panose="02040503050406030204" pitchFamily="18" charset="0"/>
                                  <a:ea typeface="Cambria Math" panose="02040503050406030204" pitchFamily="18" charset="0"/>
                                </a:rPr>
                              </m:ctrlPr>
                            </m:sSubSupPr>
                            <m:e>
                              <m:r>
                                <a:rPr lang="en-US" sz="2600" i="1">
                                  <a:solidFill>
                                    <a:srgbClr val="000000"/>
                                  </a:solidFill>
                                  <a:latin typeface="Cambria Math" panose="02040503050406030204" pitchFamily="18" charset="0"/>
                                  <a:ea typeface="Cambria Math" panose="02040503050406030204" pitchFamily="18" charset="0"/>
                                </a:rPr>
                                <m:t>𝑍</m:t>
                              </m:r>
                            </m:e>
                            <m:sub>
                              <m:r>
                                <a:rPr lang="en-US" sz="2600" i="1">
                                  <a:solidFill>
                                    <a:srgbClr val="000000"/>
                                  </a:solidFill>
                                  <a:latin typeface="Cambria Math" panose="02040503050406030204" pitchFamily="18" charset="0"/>
                                  <a:ea typeface="Cambria Math" panose="02040503050406030204" pitchFamily="18" charset="0"/>
                                </a:rPr>
                                <m:t>𝑘</m:t>
                              </m:r>
                            </m:sub>
                            <m:sup>
                              <m:r>
                                <a:rPr lang="en-US" sz="2600" i="1">
                                  <a:solidFill>
                                    <a:srgbClr val="000000"/>
                                  </a:solidFill>
                                  <a:latin typeface="Cambria Math" panose="02040503050406030204" pitchFamily="18" charset="0"/>
                                  <a:ea typeface="Cambria Math" panose="02040503050406030204" pitchFamily="18" charset="0"/>
                                </a:rPr>
                                <m:t>∗</m:t>
                              </m:r>
                            </m:sup>
                          </m:sSubSup>
                        </m:e>
                      </m:d>
                      <m:d>
                        <m:dPr>
                          <m:ctrlPr>
                            <a:rPr lang="en-US" sz="2600" i="1">
                              <a:solidFill>
                                <a:srgbClr val="000000"/>
                              </a:solidFill>
                              <a:latin typeface="Cambria Math" panose="02040503050406030204" pitchFamily="18" charset="0"/>
                            </a:rPr>
                          </m:ctrlPr>
                        </m:dPr>
                        <m:e>
                          <m:m>
                            <m:mPr>
                              <m:mcs>
                                <m:mc>
                                  <m:mcPr>
                                    <m:count m:val="1"/>
                                    <m:mcJc m:val="center"/>
                                  </m:mcPr>
                                </m:mc>
                              </m:mcs>
                              <m:ctrlPr>
                                <a:rPr lang="en-US" sz="2600" i="1">
                                  <a:solidFill>
                                    <a:srgbClr val="000000"/>
                                  </a:solidFill>
                                  <a:latin typeface="Cambria Math" panose="02040503050406030204" pitchFamily="18" charset="0"/>
                                </a:rPr>
                              </m:ctrlPr>
                            </m:mPr>
                            <m:mr>
                              <m:e>
                                <m:sSub>
                                  <m:sSubPr>
                                    <m:ctrlPr>
                                      <a:rPr lang="en-US" sz="2600" i="1">
                                        <a:solidFill>
                                          <a:srgbClr val="000000"/>
                                        </a:solidFill>
                                        <a:latin typeface="Cambria Math" panose="02040503050406030204" pitchFamily="18" charset="0"/>
                                      </a:rPr>
                                    </m:ctrlPr>
                                  </m:sSubPr>
                                  <m:e>
                                    <m:r>
                                      <a:rPr lang="en-US" sz="2600" i="1">
                                        <a:solidFill>
                                          <a:srgbClr val="000000"/>
                                        </a:solidFill>
                                        <a:latin typeface="Cambria Math" panose="02040503050406030204" pitchFamily="18" charset="0"/>
                                      </a:rPr>
                                      <m:t>𝛾</m:t>
                                    </m:r>
                                  </m:e>
                                  <m:sub>
                                    <m:r>
                                      <a:rPr lang="en-US" sz="2600" i="1">
                                        <a:solidFill>
                                          <a:srgbClr val="000000"/>
                                        </a:solidFill>
                                        <a:latin typeface="Cambria Math" panose="02040503050406030204" pitchFamily="18" charset="0"/>
                                      </a:rPr>
                                      <m:t>𝑗</m:t>
                                    </m:r>
                                  </m:sub>
                                </m:sSub>
                              </m:e>
                            </m:mr>
                            <m:mr>
                              <m:e>
                                <m:sSubSup>
                                  <m:sSubSupPr>
                                    <m:ctrlPr>
                                      <a:rPr lang="en-US" sz="2600" i="1">
                                        <a:solidFill>
                                          <a:srgbClr val="000000"/>
                                        </a:solidFill>
                                        <a:latin typeface="Cambria Math" panose="02040503050406030204" pitchFamily="18" charset="0"/>
                                      </a:rPr>
                                    </m:ctrlPr>
                                  </m:sSubSupPr>
                                  <m:e>
                                    <m:r>
                                      <a:rPr lang="en-US" sz="2600" i="1">
                                        <a:solidFill>
                                          <a:srgbClr val="000000"/>
                                        </a:solidFill>
                                        <a:latin typeface="Cambria Math" panose="02040503050406030204" pitchFamily="18" charset="0"/>
                                      </a:rPr>
                                      <m:t>𝛾</m:t>
                                    </m:r>
                                  </m:e>
                                  <m:sub>
                                    <m:r>
                                      <a:rPr lang="en-US" sz="2600" i="1">
                                        <a:solidFill>
                                          <a:srgbClr val="000000"/>
                                        </a:solidFill>
                                        <a:latin typeface="Cambria Math" panose="02040503050406030204" pitchFamily="18" charset="0"/>
                                      </a:rPr>
                                      <m:t>𝑗</m:t>
                                    </m:r>
                                  </m:sub>
                                  <m:sup>
                                    <m:r>
                                      <a:rPr lang="en-US" sz="2600" i="1">
                                        <a:solidFill>
                                          <a:srgbClr val="000000"/>
                                        </a:solidFill>
                                        <a:latin typeface="Cambria Math" panose="02040503050406030204" pitchFamily="18" charset="0"/>
                                      </a:rPr>
                                      <m:t>∗</m:t>
                                    </m:r>
                                  </m:sup>
                                </m:sSubSup>
                              </m:e>
                            </m:mr>
                          </m:m>
                        </m:e>
                      </m:d>
                      <m:r>
                        <a:rPr lang="en-US" sz="2600" i="1">
                          <a:solidFill>
                            <a:srgbClr val="000000"/>
                          </a:solidFill>
                          <a:latin typeface="Cambria Math" panose="02040503050406030204" pitchFamily="18" charset="0"/>
                          <a:ea typeface="Cambria Math" panose="02040503050406030204" pitchFamily="18" charset="0"/>
                        </a:rPr>
                        <m:t>=0</m:t>
                      </m:r>
                    </m:oMath>
                  </m:oMathPara>
                </a14:m>
                <a:endParaRPr lang="en-US" sz="2600" dirty="0">
                  <a:solidFill>
                    <a:srgbClr val="000000"/>
                  </a:solidFill>
                  <a:latin typeface="Franklin Gothic Book" panose="020B0503020102020204"/>
                </a:endParaRPr>
              </a:p>
              <a:p>
                <a:pPr lvl="0" algn="ctr" fontAlgn="auto">
                  <a:spcBef>
                    <a:spcPts val="0"/>
                  </a:spcBef>
                  <a:spcAft>
                    <a:spcPts val="0"/>
                  </a:spcAft>
                </a:pPr>
                <a14:m>
                  <m:oMathPara xmlns:m="http://schemas.openxmlformats.org/officeDocument/2006/math">
                    <m:oMathParaPr>
                      <m:jc m:val="centerGroup"/>
                    </m:oMathParaPr>
                    <m:oMath xmlns:m="http://schemas.openxmlformats.org/officeDocument/2006/math">
                      <m:sSub>
                        <m:sSubPr>
                          <m:ctrlPr>
                            <a:rPr lang="en-US" sz="2600" i="1">
                              <a:solidFill>
                                <a:srgbClr val="000000"/>
                              </a:solidFill>
                              <a:latin typeface="Cambria Math" panose="02040503050406030204" pitchFamily="18" charset="0"/>
                            </a:rPr>
                          </m:ctrlPr>
                        </m:sSubPr>
                        <m:e>
                          <m:r>
                            <a:rPr lang="en-US" sz="2600" i="1">
                              <a:solidFill>
                                <a:srgbClr val="000000"/>
                              </a:solidFill>
                              <a:latin typeface="Cambria Math" panose="02040503050406030204" pitchFamily="18" charset="0"/>
                            </a:rPr>
                            <m:t>𝐻</m:t>
                          </m:r>
                        </m:e>
                        <m:sub>
                          <m:r>
                            <a:rPr lang="en-US" sz="2600" i="1">
                              <a:solidFill>
                                <a:srgbClr val="000000"/>
                              </a:solidFill>
                              <a:latin typeface="Cambria Math" panose="02040503050406030204" pitchFamily="18" charset="0"/>
                            </a:rPr>
                            <m:t>0</m:t>
                          </m:r>
                        </m:sub>
                      </m:sSub>
                      <m:r>
                        <a:rPr lang="en-US" sz="2600" i="1">
                          <a:solidFill>
                            <a:srgbClr val="000000"/>
                          </a:solidFill>
                          <a:latin typeface="Cambria Math" panose="02040503050406030204" pitchFamily="18" charset="0"/>
                        </a:rPr>
                        <m:t>:</m:t>
                      </m:r>
                      <m:sSub>
                        <m:sSubPr>
                          <m:ctrlPr>
                            <a:rPr lang="en-US" sz="2600" i="1">
                              <a:solidFill>
                                <a:srgbClr val="000000"/>
                              </a:solidFill>
                              <a:latin typeface="Cambria Math" panose="02040503050406030204" pitchFamily="18" charset="0"/>
                            </a:rPr>
                          </m:ctrlPr>
                        </m:sSubPr>
                        <m:e>
                          <m:r>
                            <a:rPr lang="en-US" sz="2600" i="1">
                              <a:solidFill>
                                <a:srgbClr val="000000"/>
                              </a:solidFill>
                              <a:latin typeface="Cambria Math" panose="02040503050406030204" pitchFamily="18" charset="0"/>
                            </a:rPr>
                            <m:t>𝑍</m:t>
                          </m:r>
                        </m:e>
                        <m:sub>
                          <m:r>
                            <a:rPr lang="en-US" sz="2600" i="1">
                              <a:solidFill>
                                <a:srgbClr val="000000"/>
                              </a:solidFill>
                              <a:latin typeface="Cambria Math" panose="02040503050406030204" pitchFamily="18" charset="0"/>
                            </a:rPr>
                            <m:t>𝑘</m:t>
                          </m:r>
                        </m:sub>
                      </m:sSub>
                      <m:sSub>
                        <m:sSubPr>
                          <m:ctrlPr>
                            <a:rPr lang="en-US" sz="2600" i="1">
                              <a:solidFill>
                                <a:srgbClr val="000000"/>
                              </a:solidFill>
                              <a:latin typeface="Cambria Math" panose="02040503050406030204" pitchFamily="18" charset="0"/>
                            </a:rPr>
                          </m:ctrlPr>
                        </m:sSubPr>
                        <m:e>
                          <m:r>
                            <a:rPr lang="en-US" sz="2600" i="1">
                              <a:solidFill>
                                <a:srgbClr val="000000"/>
                              </a:solidFill>
                              <a:latin typeface="Cambria Math" panose="02040503050406030204" pitchFamily="18" charset="0"/>
                              <a:ea typeface="Cambria Math" panose="02040503050406030204" pitchFamily="18" charset="0"/>
                            </a:rPr>
                            <m:t>𝛾</m:t>
                          </m:r>
                        </m:e>
                        <m:sub>
                          <m:r>
                            <a:rPr lang="en-US" sz="2600" i="1">
                              <a:solidFill>
                                <a:srgbClr val="000000"/>
                              </a:solidFill>
                              <a:latin typeface="Cambria Math" panose="02040503050406030204" pitchFamily="18" charset="0"/>
                            </a:rPr>
                            <m:t>𝑗</m:t>
                          </m:r>
                        </m:sub>
                      </m:sSub>
                      <m:r>
                        <a:rPr lang="en-US" sz="2600" i="1">
                          <a:solidFill>
                            <a:srgbClr val="000000"/>
                          </a:solidFill>
                          <a:latin typeface="Cambria Math" panose="02040503050406030204" pitchFamily="18" charset="0"/>
                        </a:rPr>
                        <m:t>=0</m:t>
                      </m:r>
                      <m:r>
                        <a:rPr lang="en-US" sz="2600" i="1">
                          <a:solidFill>
                            <a:srgbClr val="000000"/>
                          </a:solidFill>
                          <a:latin typeface="Cambria Math" panose="02040503050406030204" pitchFamily="18" charset="0"/>
                          <a:ea typeface="Cambria Math" panose="02040503050406030204" pitchFamily="18" charset="0"/>
                        </a:rPr>
                        <m:t>→</m:t>
                      </m:r>
                      <m:d>
                        <m:dPr>
                          <m:ctrlPr>
                            <a:rPr lang="en-US" sz="2600" i="1">
                              <a:solidFill>
                                <a:srgbClr val="000000"/>
                              </a:solidFill>
                              <a:latin typeface="Cambria Math" panose="02040503050406030204" pitchFamily="18" charset="0"/>
                              <a:ea typeface="Cambria Math" panose="02040503050406030204" pitchFamily="18" charset="0"/>
                            </a:rPr>
                          </m:ctrlPr>
                        </m:dPr>
                        <m:e>
                          <m:sSub>
                            <m:sSubPr>
                              <m:ctrlPr>
                                <a:rPr lang="en-US" sz="2600" i="1">
                                  <a:solidFill>
                                    <a:srgbClr val="000000"/>
                                  </a:solidFill>
                                  <a:latin typeface="Cambria Math" panose="02040503050406030204" pitchFamily="18" charset="0"/>
                                  <a:ea typeface="Cambria Math" panose="02040503050406030204" pitchFamily="18" charset="0"/>
                                </a:rPr>
                              </m:ctrlPr>
                            </m:sSubPr>
                            <m:e>
                              <m:r>
                                <a:rPr lang="en-US" sz="2600" i="1">
                                  <a:solidFill>
                                    <a:srgbClr val="000000"/>
                                  </a:solidFill>
                                  <a:latin typeface="Cambria Math" panose="02040503050406030204" pitchFamily="18" charset="0"/>
                                  <a:ea typeface="Cambria Math" panose="02040503050406030204" pitchFamily="18" charset="0"/>
                                </a:rPr>
                                <m:t>𝑍</m:t>
                              </m:r>
                            </m:e>
                            <m:sub>
                              <m:r>
                                <a:rPr lang="en-US" sz="2600" i="1">
                                  <a:solidFill>
                                    <a:srgbClr val="000000"/>
                                  </a:solidFill>
                                  <a:latin typeface="Cambria Math" panose="02040503050406030204" pitchFamily="18" charset="0"/>
                                  <a:ea typeface="Cambria Math" panose="02040503050406030204" pitchFamily="18" charset="0"/>
                                </a:rPr>
                                <m:t>𝑘</m:t>
                              </m:r>
                            </m:sub>
                          </m:sSub>
                          <m:r>
                            <a:rPr lang="en-US" sz="2600" i="1">
                              <a:solidFill>
                                <a:srgbClr val="000000"/>
                              </a:solidFill>
                              <a:latin typeface="Cambria Math" panose="02040503050406030204" pitchFamily="18" charset="0"/>
                              <a:ea typeface="Cambria Math" panose="02040503050406030204" pitchFamily="18" charset="0"/>
                            </a:rPr>
                            <m:t>   0</m:t>
                          </m:r>
                        </m:e>
                      </m:d>
                      <m:d>
                        <m:dPr>
                          <m:ctrlPr>
                            <a:rPr lang="en-US" sz="2600" i="1">
                              <a:solidFill>
                                <a:srgbClr val="000000"/>
                              </a:solidFill>
                              <a:latin typeface="Cambria Math" panose="02040503050406030204" pitchFamily="18" charset="0"/>
                            </a:rPr>
                          </m:ctrlPr>
                        </m:dPr>
                        <m:e>
                          <m:m>
                            <m:mPr>
                              <m:mcs>
                                <m:mc>
                                  <m:mcPr>
                                    <m:count m:val="1"/>
                                    <m:mcJc m:val="center"/>
                                  </m:mcPr>
                                </m:mc>
                              </m:mcs>
                              <m:ctrlPr>
                                <a:rPr lang="en-US" sz="2600" i="1">
                                  <a:solidFill>
                                    <a:srgbClr val="000000"/>
                                  </a:solidFill>
                                  <a:latin typeface="Cambria Math" panose="02040503050406030204" pitchFamily="18" charset="0"/>
                                </a:rPr>
                              </m:ctrlPr>
                            </m:mPr>
                            <m:mr>
                              <m:e>
                                <m:sSub>
                                  <m:sSubPr>
                                    <m:ctrlPr>
                                      <a:rPr lang="en-US" sz="2600" i="1">
                                        <a:solidFill>
                                          <a:srgbClr val="000000"/>
                                        </a:solidFill>
                                        <a:latin typeface="Cambria Math" panose="02040503050406030204" pitchFamily="18" charset="0"/>
                                      </a:rPr>
                                    </m:ctrlPr>
                                  </m:sSubPr>
                                  <m:e>
                                    <m:r>
                                      <a:rPr lang="en-US" sz="2600" i="1">
                                        <a:solidFill>
                                          <a:srgbClr val="000000"/>
                                        </a:solidFill>
                                        <a:latin typeface="Cambria Math" panose="02040503050406030204" pitchFamily="18" charset="0"/>
                                      </a:rPr>
                                      <m:t>𝛾</m:t>
                                    </m:r>
                                  </m:e>
                                  <m:sub>
                                    <m:r>
                                      <a:rPr lang="en-US" sz="2600" i="1">
                                        <a:solidFill>
                                          <a:srgbClr val="000000"/>
                                        </a:solidFill>
                                        <a:latin typeface="Cambria Math" panose="02040503050406030204" pitchFamily="18" charset="0"/>
                                      </a:rPr>
                                      <m:t>𝑗</m:t>
                                    </m:r>
                                  </m:sub>
                                </m:sSub>
                              </m:e>
                            </m:mr>
                            <m:mr>
                              <m:e>
                                <m:sSubSup>
                                  <m:sSubSupPr>
                                    <m:ctrlPr>
                                      <a:rPr lang="en-US" sz="2600" i="1">
                                        <a:solidFill>
                                          <a:srgbClr val="000000"/>
                                        </a:solidFill>
                                        <a:latin typeface="Cambria Math" panose="02040503050406030204" pitchFamily="18" charset="0"/>
                                      </a:rPr>
                                    </m:ctrlPr>
                                  </m:sSubSupPr>
                                  <m:e>
                                    <m:r>
                                      <a:rPr lang="en-US" sz="2600" i="1">
                                        <a:solidFill>
                                          <a:srgbClr val="000000"/>
                                        </a:solidFill>
                                        <a:latin typeface="Cambria Math" panose="02040503050406030204" pitchFamily="18" charset="0"/>
                                      </a:rPr>
                                      <m:t>𝛾</m:t>
                                    </m:r>
                                  </m:e>
                                  <m:sub>
                                    <m:r>
                                      <a:rPr lang="en-US" sz="2600" i="1">
                                        <a:solidFill>
                                          <a:srgbClr val="000000"/>
                                        </a:solidFill>
                                        <a:latin typeface="Cambria Math" panose="02040503050406030204" pitchFamily="18" charset="0"/>
                                      </a:rPr>
                                      <m:t>𝑗</m:t>
                                    </m:r>
                                  </m:sub>
                                  <m:sup>
                                    <m:r>
                                      <a:rPr lang="en-US" sz="2600" i="1">
                                        <a:solidFill>
                                          <a:srgbClr val="000000"/>
                                        </a:solidFill>
                                        <a:latin typeface="Cambria Math" panose="02040503050406030204" pitchFamily="18" charset="0"/>
                                      </a:rPr>
                                      <m:t>∗</m:t>
                                    </m:r>
                                  </m:sup>
                                </m:sSubSup>
                              </m:e>
                            </m:mr>
                          </m:m>
                        </m:e>
                      </m:d>
                      <m:r>
                        <a:rPr lang="en-US" sz="2600" i="1">
                          <a:solidFill>
                            <a:srgbClr val="000000"/>
                          </a:solidFill>
                          <a:latin typeface="Cambria Math" panose="02040503050406030204" pitchFamily="18" charset="0"/>
                          <a:ea typeface="Cambria Math" panose="02040503050406030204" pitchFamily="18" charset="0"/>
                        </a:rPr>
                        <m:t>=0</m:t>
                      </m:r>
                    </m:oMath>
                  </m:oMathPara>
                </a14:m>
                <a:endParaRPr lang="en-US" sz="2600" dirty="0">
                  <a:solidFill>
                    <a:srgbClr val="000000"/>
                  </a:solidFill>
                  <a:latin typeface="Franklin Gothic Book" panose="020B0503020102020204"/>
                </a:endParaRPr>
              </a:p>
              <a:p>
                <a:pPr algn="ctr"/>
                <a:endParaRPr lang="en-US" sz="2600" dirty="0">
                  <a:solidFill>
                    <a:schemeClr val="tx1"/>
                  </a:solidFill>
                  <a:latin typeface="Arial" panose="020B0604020202020204" pitchFamily="34" charset="0"/>
                  <a:cs typeface="Arial" panose="020B0604020202020204" pitchFamily="34" charset="0"/>
                </a:endParaRPr>
              </a:p>
            </p:txBody>
          </p:sp>
        </mc:Choice>
        <mc:Fallback xmlns="">
          <p:sp>
            <p:nvSpPr>
              <p:cNvPr id="22" name="Rectangle 21">
                <a:extLst>
                  <a:ext uri="{FF2B5EF4-FFF2-40B4-BE49-F238E27FC236}">
                    <a16:creationId xmlns:a16="http://schemas.microsoft.com/office/drawing/2014/main" id="{07000545-C248-C6B5-1946-D5D730EF8269}"/>
                  </a:ext>
                </a:extLst>
              </p:cNvPr>
              <p:cNvSpPr>
                <a:spLocks noRot="1" noChangeAspect="1" noMove="1" noResize="1" noEditPoints="1" noAdjustHandles="1" noChangeArrowheads="1" noChangeShapeType="1" noTextEdit="1"/>
              </p:cNvSpPr>
              <p:nvPr/>
            </p:nvSpPr>
            <p:spPr>
              <a:xfrm>
                <a:off x="224642" y="26655226"/>
                <a:ext cx="9372599" cy="10758974"/>
              </a:xfrm>
              <a:prstGeom prst="rect">
                <a:avLst/>
              </a:prstGeom>
              <a:blipFill>
                <a:blip r:embed="rId6"/>
                <a:stretch>
                  <a:fillRect/>
                </a:stretch>
              </a:blipFill>
            </p:spPr>
            <p:txBody>
              <a:bodyPr/>
              <a:lstStyle/>
              <a:p>
                <a:r>
                  <a:rPr lang="en-US">
                    <a:noFill/>
                  </a:rPr>
                  <a:t> </a:t>
                </a:r>
              </a:p>
            </p:txBody>
          </p:sp>
        </mc:Fallback>
      </mc:AlternateContent>
      <p:sp>
        <p:nvSpPr>
          <p:cNvPr id="23" name="Rectangle 22">
            <a:extLst>
              <a:ext uri="{FF2B5EF4-FFF2-40B4-BE49-F238E27FC236}">
                <a16:creationId xmlns:a16="http://schemas.microsoft.com/office/drawing/2014/main" id="{FEA7AA19-39AD-B8EE-AD5E-5BA4C7874E1E}"/>
              </a:ext>
            </a:extLst>
          </p:cNvPr>
          <p:cNvSpPr/>
          <p:nvPr/>
        </p:nvSpPr>
        <p:spPr>
          <a:xfrm>
            <a:off x="9821885" y="7744655"/>
            <a:ext cx="10509194" cy="29669545"/>
          </a:xfrm>
          <a:prstGeom prst="rect">
            <a:avLst/>
          </a:prstGeom>
          <a:solidFill>
            <a:schemeClr val="bg1"/>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chemeClr val="tx1"/>
              </a:solidFill>
              <a:latin typeface="Arial" panose="020B0604020202020204" pitchFamily="34" charset="0"/>
              <a:cs typeface="Arial" panose="020B0604020202020204" pitchFamily="34" charset="0"/>
            </a:endParaRPr>
          </a:p>
        </p:txBody>
      </p:sp>
      <p:sp>
        <p:nvSpPr>
          <p:cNvPr id="26" name="Rectangle 25">
            <a:extLst>
              <a:ext uri="{FF2B5EF4-FFF2-40B4-BE49-F238E27FC236}">
                <a16:creationId xmlns:a16="http://schemas.microsoft.com/office/drawing/2014/main" id="{7C634177-6350-3DF9-BA90-447BE97B66CE}"/>
              </a:ext>
            </a:extLst>
          </p:cNvPr>
          <p:cNvSpPr/>
          <p:nvPr/>
        </p:nvSpPr>
        <p:spPr>
          <a:xfrm>
            <a:off x="20612880" y="15667768"/>
            <a:ext cx="9372599" cy="9040295"/>
          </a:xfrm>
          <a:prstGeom prst="rect">
            <a:avLst/>
          </a:prstGeom>
          <a:solidFill>
            <a:schemeClr val="bg1"/>
          </a:solidFill>
        </p:spPr>
        <p:style>
          <a:lnRef idx="1">
            <a:schemeClr val="accent1"/>
          </a:lnRef>
          <a:fillRef idx="3">
            <a:schemeClr val="accent1"/>
          </a:fillRef>
          <a:effectRef idx="2">
            <a:schemeClr val="accent1"/>
          </a:effectRef>
          <a:fontRef idx="minor">
            <a:schemeClr val="lt1"/>
          </a:fontRef>
        </p:style>
        <p:txBody>
          <a:bodyPr rtlCol="0" anchor="b"/>
          <a:lstStyle/>
          <a:p>
            <a:pPr marL="514350" indent="-514350">
              <a:buFont typeface="+mj-lt"/>
              <a:buAutoNum type="arabicPeriod"/>
            </a:pPr>
            <a:r>
              <a:rPr lang="en-US" dirty="0">
                <a:solidFill>
                  <a:schemeClr val="tx1"/>
                </a:solidFill>
                <a:latin typeface="Comic Sans MS" panose="030F0902030302020204" pitchFamily="66" charset="0"/>
                <a:cs typeface="Arial" panose="020B0604020202020204" pitchFamily="34" charset="0"/>
              </a:rPr>
              <a:t>Combine similar ancestry, similar trait studies via </a:t>
            </a:r>
            <a:r>
              <a:rPr lang="en-US" dirty="0" err="1">
                <a:solidFill>
                  <a:schemeClr val="tx1"/>
                </a:solidFill>
                <a:latin typeface="Comic Sans MS" panose="030F0902030302020204" pitchFamily="66" charset="0"/>
                <a:cs typeface="Arial" panose="020B0604020202020204" pitchFamily="34" charset="0"/>
              </a:rPr>
              <a:t>rareGWAMA</a:t>
            </a:r>
            <a:endParaRPr lang="en-US" dirty="0">
              <a:solidFill>
                <a:schemeClr val="tx1"/>
              </a:solidFill>
              <a:latin typeface="Comic Sans MS" panose="030F0902030302020204" pitchFamily="66" charset="0"/>
              <a:cs typeface="Arial" panose="020B0604020202020204" pitchFamily="34" charset="0"/>
            </a:endParaRPr>
          </a:p>
          <a:p>
            <a:pPr marL="514350" indent="-514350">
              <a:buFont typeface="+mj-lt"/>
              <a:buAutoNum type="arabicPeriod"/>
            </a:pPr>
            <a:r>
              <a:rPr lang="en-US" dirty="0">
                <a:solidFill>
                  <a:schemeClr val="tx1"/>
                </a:solidFill>
                <a:latin typeface="Comic Sans MS" panose="030F0902030302020204" pitchFamily="66" charset="0"/>
                <a:cs typeface="Arial" panose="020B0604020202020204" pitchFamily="34" charset="0"/>
              </a:rPr>
              <a:t>Calculate genetic correlation matrix between all studies (popcorn)</a:t>
            </a:r>
          </a:p>
          <a:p>
            <a:pPr marL="514350" indent="-514350">
              <a:buFont typeface="+mj-lt"/>
              <a:buAutoNum type="arabicPeriod"/>
            </a:pPr>
            <a:r>
              <a:rPr lang="en-US" dirty="0">
                <a:solidFill>
                  <a:schemeClr val="tx1"/>
                </a:solidFill>
                <a:latin typeface="Comic Sans MS" panose="030F0902030302020204" pitchFamily="66" charset="0"/>
                <a:cs typeface="Arial" panose="020B0604020202020204" pitchFamily="34" charset="0"/>
              </a:rPr>
              <a:t>Run meta-analysis on clustered studies based on correlation matrix (MTAG)</a:t>
            </a:r>
          </a:p>
        </p:txBody>
      </p:sp>
      <p:sp>
        <p:nvSpPr>
          <p:cNvPr id="27" name="Rectangle 26">
            <a:extLst>
              <a:ext uri="{FF2B5EF4-FFF2-40B4-BE49-F238E27FC236}">
                <a16:creationId xmlns:a16="http://schemas.microsoft.com/office/drawing/2014/main" id="{FC279B0F-4B65-FE0A-8697-11A576034C38}"/>
              </a:ext>
            </a:extLst>
          </p:cNvPr>
          <p:cNvSpPr/>
          <p:nvPr/>
        </p:nvSpPr>
        <p:spPr>
          <a:xfrm>
            <a:off x="20612877" y="24712881"/>
            <a:ext cx="9372598" cy="914400"/>
          </a:xfrm>
          <a:prstGeom prst="rect">
            <a:avLst/>
          </a:prstGeom>
          <a:solidFill>
            <a:srgbClr val="002060"/>
          </a:solidFill>
          <a:ln>
            <a:solidFill>
              <a:srgbClr val="002060"/>
            </a:solidFill>
          </a:ln>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sz="4000" b="0" i="0" u="none" strike="noStrike" kern="1200" cap="none" spc="0" normalizeH="0" baseline="0" noProof="0" dirty="0">
                <a:ln>
                  <a:noFill/>
                </a:ln>
                <a:solidFill>
                  <a:srgbClr val="FFFFFF"/>
                </a:solidFill>
                <a:effectLst/>
                <a:uLnTx/>
                <a:uFillTx/>
                <a:latin typeface="Comic Sans MS" panose="030F0902030302020204" pitchFamily="66" charset="0"/>
              </a:rPr>
              <a:t>IMAC Outperforms MTAG</a:t>
            </a:r>
          </a:p>
        </p:txBody>
      </p:sp>
      <p:sp>
        <p:nvSpPr>
          <p:cNvPr id="31" name="Rectangle 30">
            <a:extLst>
              <a:ext uri="{FF2B5EF4-FFF2-40B4-BE49-F238E27FC236}">
                <a16:creationId xmlns:a16="http://schemas.microsoft.com/office/drawing/2014/main" id="{1A71CF96-245E-1899-6506-DCFF94A49165}"/>
              </a:ext>
            </a:extLst>
          </p:cNvPr>
          <p:cNvSpPr/>
          <p:nvPr/>
        </p:nvSpPr>
        <p:spPr>
          <a:xfrm>
            <a:off x="20612876" y="25662438"/>
            <a:ext cx="9372599" cy="5403849"/>
          </a:xfrm>
          <a:prstGeom prst="rect">
            <a:avLst/>
          </a:prstGeom>
          <a:solidFill>
            <a:schemeClr val="bg1"/>
          </a:solidFill>
        </p:spPr>
        <p:style>
          <a:lnRef idx="1">
            <a:schemeClr val="accent1"/>
          </a:lnRef>
          <a:fillRef idx="3">
            <a:schemeClr val="accent1"/>
          </a:fillRef>
          <a:effectRef idx="2">
            <a:schemeClr val="accent1"/>
          </a:effectRef>
          <a:fontRef idx="minor">
            <a:schemeClr val="lt1"/>
          </a:fontRef>
        </p:style>
        <p:txBody>
          <a:bodyPr rtlCol="0" anchor="ctr"/>
          <a:lstStyle/>
          <a:p>
            <a:pPr lvl="1" indent="0" algn="ctr"/>
            <a:endParaRPr lang="en-US" dirty="0">
              <a:solidFill>
                <a:schemeClr val="tx1"/>
              </a:solidFill>
              <a:latin typeface="Arial" panose="020B0604020202020204" pitchFamily="34" charset="0"/>
              <a:cs typeface="Arial" panose="020B0604020202020204" pitchFamily="34" charset="0"/>
            </a:endParaRPr>
          </a:p>
          <a:p>
            <a:pPr lvl="1" indent="0" algn="ctr"/>
            <a:r>
              <a:rPr lang="en-US" dirty="0">
                <a:solidFill>
                  <a:schemeClr val="tx1"/>
                </a:solidFill>
                <a:latin typeface="Comic Sans MS" panose="030F0902030302020204" pitchFamily="66" charset="0"/>
                <a:cs typeface="Arial" panose="020B0604020202020204" pitchFamily="34" charset="0"/>
              </a:rPr>
              <a:t>Better controlled T1E (Figure 5)</a:t>
            </a:r>
          </a:p>
          <a:p>
            <a:pPr lvl="1" indent="0" algn="ctr"/>
            <a:endParaRPr lang="en-US" dirty="0">
              <a:solidFill>
                <a:schemeClr val="tx1"/>
              </a:solidFill>
              <a:latin typeface="Comic Sans MS" panose="030F0902030302020204" pitchFamily="66" charset="0"/>
              <a:cs typeface="Arial" panose="020B0604020202020204" pitchFamily="34" charset="0"/>
            </a:endParaRPr>
          </a:p>
          <a:p>
            <a:pPr lvl="1" indent="0" algn="ctr"/>
            <a:r>
              <a:rPr lang="en-US" dirty="0">
                <a:solidFill>
                  <a:schemeClr val="tx1"/>
                </a:solidFill>
                <a:latin typeface="Comic Sans MS" panose="030F0902030302020204" pitchFamily="66" charset="0"/>
                <a:cs typeface="Arial" panose="020B0604020202020204" pitchFamily="34" charset="0"/>
              </a:rPr>
              <a:t>Greater statistical power (Figure 3)</a:t>
            </a:r>
          </a:p>
          <a:p>
            <a:pPr lvl="1" indent="0" algn="ctr"/>
            <a:endParaRPr lang="en-US" dirty="0">
              <a:solidFill>
                <a:schemeClr val="tx1"/>
              </a:solidFill>
              <a:latin typeface="Comic Sans MS" panose="030F0902030302020204" pitchFamily="66" charset="0"/>
              <a:cs typeface="Arial" panose="020B0604020202020204" pitchFamily="34" charset="0"/>
            </a:endParaRPr>
          </a:p>
          <a:p>
            <a:pPr lvl="1" indent="0" algn="ctr"/>
            <a:r>
              <a:rPr lang="en-US" dirty="0">
                <a:solidFill>
                  <a:schemeClr val="tx1"/>
                </a:solidFill>
                <a:latin typeface="Comic Sans MS" panose="030F0902030302020204" pitchFamily="66" charset="0"/>
                <a:cs typeface="Arial" panose="020B0604020202020204" pitchFamily="34" charset="0"/>
              </a:rPr>
              <a:t>Greater power across traits (Figure 6)</a:t>
            </a:r>
          </a:p>
          <a:p>
            <a:pPr lvl="1" indent="0" algn="ctr"/>
            <a:endParaRPr lang="en-US" dirty="0">
              <a:solidFill>
                <a:schemeClr val="tx1"/>
              </a:solidFill>
              <a:latin typeface="Comic Sans MS" panose="030F0902030302020204" pitchFamily="66" charset="0"/>
              <a:cs typeface="Arial" panose="020B0604020202020204" pitchFamily="34" charset="0"/>
            </a:endParaRPr>
          </a:p>
          <a:p>
            <a:pPr marL="914400" lvl="1" indent="-514350">
              <a:buFont typeface="+mj-lt"/>
              <a:buAutoNum type="arabicPeriod"/>
            </a:pPr>
            <a:endParaRPr lang="en-US" dirty="0">
              <a:solidFill>
                <a:schemeClr val="tx1"/>
              </a:solidFill>
              <a:latin typeface="Arial" panose="020B0604020202020204" pitchFamily="34" charset="0"/>
              <a:cs typeface="Arial" panose="020B0604020202020204" pitchFamily="34" charset="0"/>
            </a:endParaRPr>
          </a:p>
          <a:p>
            <a:pPr lvl="1" indent="0"/>
            <a:endParaRPr lang="en-US" dirty="0">
              <a:solidFill>
                <a:schemeClr val="tx1"/>
              </a:solidFill>
              <a:latin typeface="Arial" panose="020B0604020202020204" pitchFamily="34" charset="0"/>
              <a:cs typeface="Arial" panose="020B0604020202020204" pitchFamily="34" charset="0"/>
            </a:endParaRPr>
          </a:p>
          <a:p>
            <a:pPr lvl="1" indent="0" algn="ctr"/>
            <a:r>
              <a:rPr lang="en-US" dirty="0">
                <a:solidFill>
                  <a:schemeClr val="tx1"/>
                </a:solidFill>
                <a:latin typeface="Comic Sans MS" panose="030F0902030302020204" pitchFamily="66" charset="0"/>
                <a:cs typeface="Consolas" panose="020B0609020204030204" pitchFamily="49" charset="0"/>
              </a:rPr>
              <a:t>8/10</a:t>
            </a:r>
            <a:r>
              <a:rPr lang="en-US" dirty="0">
                <a:solidFill>
                  <a:schemeClr val="tx1"/>
                </a:solidFill>
                <a:latin typeface="Comic Sans MS" panose="030F0902030302020204" pitchFamily="66" charset="0"/>
                <a:cs typeface="Arial" panose="020B0604020202020204" pitchFamily="34" charset="0"/>
              </a:rPr>
              <a:t> correlation sets compared to MTAG (Figure 4)</a:t>
            </a:r>
          </a:p>
          <a:p>
            <a:pPr lvl="1" indent="0" algn="ctr"/>
            <a:endParaRPr lang="en-US" dirty="0">
              <a:solidFill>
                <a:schemeClr val="tx1"/>
              </a:solidFill>
              <a:latin typeface="Comic Sans MS" panose="030F0902030302020204" pitchFamily="66" charset="0"/>
              <a:cs typeface="Arial" panose="020B0604020202020204" pitchFamily="34" charset="0"/>
            </a:endParaRPr>
          </a:p>
          <a:p>
            <a:pPr lvl="1" indent="0" algn="ctr"/>
            <a:r>
              <a:rPr lang="en-US" dirty="0">
                <a:solidFill>
                  <a:schemeClr val="tx1"/>
                </a:solidFill>
                <a:latin typeface="Comic Sans MS" panose="030F0902030302020204" pitchFamily="66" charset="0"/>
                <a:cs typeface="Consolas" panose="020B0609020204030204" pitchFamily="49" charset="0"/>
              </a:rPr>
              <a:t>6/10</a:t>
            </a:r>
            <a:r>
              <a:rPr lang="en-US" dirty="0">
                <a:solidFill>
                  <a:schemeClr val="tx1"/>
                </a:solidFill>
                <a:latin typeface="Comic Sans MS" panose="030F0902030302020204" pitchFamily="66" charset="0"/>
                <a:cs typeface="Arial" panose="020B0604020202020204" pitchFamily="34" charset="0"/>
              </a:rPr>
              <a:t> correlation sets compared to MEMO (Figure 4)</a:t>
            </a:r>
          </a:p>
          <a:p>
            <a:pPr lvl="1" indent="0" algn="ctr"/>
            <a:endParaRPr lang="en-US" dirty="0">
              <a:solidFill>
                <a:schemeClr val="tx1"/>
              </a:solidFill>
              <a:latin typeface="Arial" panose="020B0604020202020204" pitchFamily="34" charset="0"/>
              <a:cs typeface="Arial" panose="020B0604020202020204" pitchFamily="34" charset="0"/>
            </a:endParaRPr>
          </a:p>
        </p:txBody>
      </p:sp>
      <p:pic>
        <p:nvPicPr>
          <p:cNvPr id="32" name="Picture 31">
            <a:extLst>
              <a:ext uri="{FF2B5EF4-FFF2-40B4-BE49-F238E27FC236}">
                <a16:creationId xmlns:a16="http://schemas.microsoft.com/office/drawing/2014/main" id="{B8E8DB92-E238-7A16-E99B-60EC800DBA23}"/>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10247440" y="7918701"/>
            <a:ext cx="9766725" cy="5425958"/>
          </a:xfrm>
          <a:prstGeom prst="rect">
            <a:avLst/>
          </a:prstGeom>
        </p:spPr>
      </p:pic>
      <p:pic>
        <p:nvPicPr>
          <p:cNvPr id="34" name="Picture 33" descr="A picture containing screenshot, rectangle, line, text&#10;&#10;Description automatically generated">
            <a:extLst>
              <a:ext uri="{FF2B5EF4-FFF2-40B4-BE49-F238E27FC236}">
                <a16:creationId xmlns:a16="http://schemas.microsoft.com/office/drawing/2014/main" id="{D8C727BD-0F8B-C2CF-7B7C-DA88D4FEB927}"/>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10247441" y="14529816"/>
            <a:ext cx="9660652" cy="5122297"/>
          </a:xfrm>
          <a:prstGeom prst="rect">
            <a:avLst/>
          </a:prstGeom>
        </p:spPr>
      </p:pic>
      <p:pic>
        <p:nvPicPr>
          <p:cNvPr id="35" name="Picture 34">
            <a:extLst>
              <a:ext uri="{FF2B5EF4-FFF2-40B4-BE49-F238E27FC236}">
                <a16:creationId xmlns:a16="http://schemas.microsoft.com/office/drawing/2014/main" id="{23767C6A-6E8F-0FCE-375F-7D19D26D800A}"/>
              </a:ext>
            </a:extLst>
          </p:cNvPr>
          <p:cNvPicPr>
            <a:picLocks noChangeAspect="1"/>
          </p:cNvPicPr>
          <p:nvPr/>
        </p:nvPicPr>
        <p:blipFill>
          <a:blip r:embed="rId9"/>
          <a:stretch>
            <a:fillRect/>
          </a:stretch>
        </p:blipFill>
        <p:spPr>
          <a:xfrm>
            <a:off x="10503485" y="21126483"/>
            <a:ext cx="9510680" cy="7133011"/>
          </a:xfrm>
          <a:prstGeom prst="rect">
            <a:avLst/>
          </a:prstGeom>
        </p:spPr>
      </p:pic>
      <p:sp>
        <p:nvSpPr>
          <p:cNvPr id="38" name="Rectangle 37">
            <a:extLst>
              <a:ext uri="{FF2B5EF4-FFF2-40B4-BE49-F238E27FC236}">
                <a16:creationId xmlns:a16="http://schemas.microsoft.com/office/drawing/2014/main" id="{96994908-3956-2A70-19A7-1C1CA6130D3B}"/>
              </a:ext>
            </a:extLst>
          </p:cNvPr>
          <p:cNvSpPr/>
          <p:nvPr/>
        </p:nvSpPr>
        <p:spPr>
          <a:xfrm>
            <a:off x="20612877" y="31089252"/>
            <a:ext cx="9372598" cy="914400"/>
          </a:xfrm>
          <a:prstGeom prst="rect">
            <a:avLst/>
          </a:prstGeom>
          <a:solidFill>
            <a:srgbClr val="002060"/>
          </a:solidFill>
          <a:ln>
            <a:solidFill>
              <a:srgbClr val="002060"/>
            </a:solidFill>
          </a:ln>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sz="4000" b="0" i="0" u="none" strike="noStrike" kern="1200" cap="none" spc="0" normalizeH="0" baseline="0" noProof="0" dirty="0">
                <a:ln>
                  <a:noFill/>
                </a:ln>
                <a:solidFill>
                  <a:srgbClr val="FFFFFF"/>
                </a:solidFill>
                <a:effectLst/>
                <a:uLnTx/>
                <a:uFillTx/>
                <a:latin typeface="Comic Sans MS" panose="030F0902030302020204" pitchFamily="66" charset="0"/>
              </a:rPr>
              <a:t>What’s Next?</a:t>
            </a:r>
          </a:p>
        </p:txBody>
      </p:sp>
      <mc:AlternateContent xmlns:mc="http://schemas.openxmlformats.org/markup-compatibility/2006" xmlns:a14="http://schemas.microsoft.com/office/drawing/2010/main">
        <mc:Choice Requires="a14">
          <p:sp>
            <p:nvSpPr>
              <p:cNvPr id="39" name="Rectangle 38">
                <a:extLst>
                  <a:ext uri="{FF2B5EF4-FFF2-40B4-BE49-F238E27FC236}">
                    <a16:creationId xmlns:a16="http://schemas.microsoft.com/office/drawing/2014/main" id="{D980298B-67E4-D29B-CDCD-81F953A1F2B1}"/>
                  </a:ext>
                </a:extLst>
              </p:cNvPr>
              <p:cNvSpPr/>
              <p:nvPr/>
            </p:nvSpPr>
            <p:spPr>
              <a:xfrm>
                <a:off x="20612876" y="32031152"/>
                <a:ext cx="9372599" cy="5403849"/>
              </a:xfrm>
              <a:prstGeom prst="rect">
                <a:avLst/>
              </a:prstGeom>
              <a:solidFill>
                <a:schemeClr val="bg1"/>
              </a:solidFill>
            </p:spPr>
            <p:style>
              <a:lnRef idx="1">
                <a:schemeClr val="accent1"/>
              </a:lnRef>
              <a:fillRef idx="3">
                <a:schemeClr val="accent1"/>
              </a:fillRef>
              <a:effectRef idx="2">
                <a:schemeClr val="accent1"/>
              </a:effectRef>
              <a:fontRef idx="minor">
                <a:schemeClr val="lt1"/>
              </a:fontRef>
            </p:style>
            <p:txBody>
              <a:bodyPr rtlCol="0" anchor="t"/>
              <a:lstStyle/>
              <a:p>
                <a:pPr marL="457200" indent="-457200">
                  <a:buFont typeface="Arial" panose="020B0604020202020204" pitchFamily="34" charset="0"/>
                  <a:buChar char="•"/>
                </a:pPr>
                <a:r>
                  <a:rPr lang="en-US" dirty="0">
                    <a:solidFill>
                      <a:schemeClr val="tx1"/>
                    </a:solidFill>
                    <a:latin typeface="Comic Sans MS" panose="030F0902030302020204" pitchFamily="66" charset="0"/>
                    <a:cs typeface="Arial" panose="020B0604020202020204" pitchFamily="34" charset="0"/>
                  </a:rPr>
                  <a:t>Construct genetic risk scores w/ various methods:</a:t>
                </a:r>
              </a:p>
              <a:p>
                <a:pPr marL="457200" indent="-457200">
                  <a:buFont typeface="Arial" panose="020B0604020202020204" pitchFamily="34" charset="0"/>
                  <a:buChar char="•"/>
                </a:pPr>
                <a:endParaRPr lang="en-US" dirty="0">
                  <a:solidFill>
                    <a:schemeClr val="tx1"/>
                  </a:solidFill>
                  <a:latin typeface="Arial" panose="020B0604020202020204" pitchFamily="34" charset="0"/>
                  <a:cs typeface="Arial" panose="020B0604020202020204" pitchFamily="34" charset="0"/>
                </a:endParaRPr>
              </a:p>
              <a:p>
                <a:pPr algn="ctr"/>
                <a14:m>
                  <m:oMathPara xmlns:m="http://schemas.openxmlformats.org/officeDocument/2006/math">
                    <m:oMathParaPr>
                      <m:jc m:val="centerGroup"/>
                    </m:oMathParaPr>
                    <m:oMath xmlns:m="http://schemas.openxmlformats.org/officeDocument/2006/math">
                      <m:r>
                        <a:rPr lang="en-US" sz="2400" b="0" i="1" smtClean="0">
                          <a:solidFill>
                            <a:schemeClr val="tx1"/>
                          </a:solidFill>
                          <a:latin typeface="Cambria Math" panose="02040503050406030204" pitchFamily="18" charset="0"/>
                          <a:cs typeface="Arial" panose="020B0604020202020204" pitchFamily="34" charset="0"/>
                        </a:rPr>
                        <m:t>𝑙𝑜𝑔𝑖𝑡</m:t>
                      </m:r>
                      <m:d>
                        <m:dPr>
                          <m:ctrlPr>
                            <a:rPr lang="en-US" sz="2400" b="0" i="1" smtClean="0">
                              <a:solidFill>
                                <a:schemeClr val="tx1"/>
                              </a:solidFill>
                              <a:latin typeface="Cambria Math" panose="02040503050406030204" pitchFamily="18" charset="0"/>
                              <a:cs typeface="Arial" panose="020B0604020202020204" pitchFamily="34" charset="0"/>
                            </a:rPr>
                          </m:ctrlPr>
                        </m:dPr>
                        <m:e>
                          <m:func>
                            <m:funcPr>
                              <m:ctrlPr>
                                <a:rPr lang="en-US" sz="2400" b="0" i="1" smtClean="0">
                                  <a:solidFill>
                                    <a:schemeClr val="tx1"/>
                                  </a:solidFill>
                                  <a:latin typeface="Cambria Math" panose="02040503050406030204" pitchFamily="18" charset="0"/>
                                  <a:cs typeface="Arial" panose="020B0604020202020204" pitchFamily="34" charset="0"/>
                                </a:rPr>
                              </m:ctrlPr>
                            </m:funcPr>
                            <m:fName>
                              <m:r>
                                <m:rPr>
                                  <m:sty m:val="p"/>
                                </m:rPr>
                                <a:rPr lang="en-US" sz="2400" b="0" i="0" smtClean="0">
                                  <a:solidFill>
                                    <a:schemeClr val="tx1"/>
                                  </a:solidFill>
                                  <a:latin typeface="Cambria Math" panose="02040503050406030204" pitchFamily="18" charset="0"/>
                                  <a:cs typeface="Arial" panose="020B0604020202020204" pitchFamily="34" charset="0"/>
                                </a:rPr>
                                <m:t>Pr</m:t>
                              </m:r>
                            </m:fName>
                            <m:e>
                              <m:d>
                                <m:dPr>
                                  <m:ctrlPr>
                                    <a:rPr lang="en-US" sz="2400" b="0" i="1" smtClean="0">
                                      <a:solidFill>
                                        <a:schemeClr val="tx1"/>
                                      </a:solidFill>
                                      <a:latin typeface="Cambria Math" panose="02040503050406030204" pitchFamily="18" charset="0"/>
                                      <a:cs typeface="Arial" panose="020B0604020202020204" pitchFamily="34" charset="0"/>
                                    </a:rPr>
                                  </m:ctrlPr>
                                </m:dPr>
                                <m:e>
                                  <m:r>
                                    <a:rPr lang="en-US" sz="2400" b="0" i="1" smtClean="0">
                                      <a:solidFill>
                                        <a:schemeClr val="tx1"/>
                                      </a:solidFill>
                                      <a:latin typeface="Cambria Math" panose="02040503050406030204" pitchFamily="18" charset="0"/>
                                      <a:cs typeface="Arial" panose="020B0604020202020204" pitchFamily="34" charset="0"/>
                                    </a:rPr>
                                    <m:t>𝑌</m:t>
                                  </m:r>
                                  <m:r>
                                    <a:rPr lang="en-US" sz="2400" b="0" i="1" smtClean="0">
                                      <a:solidFill>
                                        <a:schemeClr val="tx1"/>
                                      </a:solidFill>
                                      <a:latin typeface="Cambria Math" panose="02040503050406030204" pitchFamily="18" charset="0"/>
                                      <a:cs typeface="Arial" panose="020B0604020202020204" pitchFamily="34" charset="0"/>
                                    </a:rPr>
                                    <m:t>=1</m:t>
                                  </m:r>
                                </m:e>
                              </m:d>
                            </m:e>
                          </m:func>
                        </m:e>
                      </m:d>
                      <m:r>
                        <a:rPr lang="en-US" sz="2400" b="0" i="1" smtClean="0">
                          <a:solidFill>
                            <a:schemeClr val="tx1"/>
                          </a:solidFill>
                          <a:latin typeface="Cambria Math" panose="02040503050406030204" pitchFamily="18" charset="0"/>
                          <a:cs typeface="Arial" panose="020B0604020202020204" pitchFamily="34" charset="0"/>
                        </a:rPr>
                        <m:t>=</m:t>
                      </m:r>
                      <m:sSub>
                        <m:sSubPr>
                          <m:ctrlPr>
                            <a:rPr lang="en-US" sz="2400" b="0" i="1" smtClean="0">
                              <a:solidFill>
                                <a:schemeClr val="tx1"/>
                              </a:solidFill>
                              <a:latin typeface="Cambria Math" panose="02040503050406030204" pitchFamily="18" charset="0"/>
                              <a:cs typeface="Arial" panose="020B0604020202020204" pitchFamily="34" charset="0"/>
                            </a:rPr>
                          </m:ctrlPr>
                        </m:sSubPr>
                        <m:e>
                          <m:r>
                            <a:rPr lang="en-US" sz="2400" b="0" i="1" smtClean="0">
                              <a:solidFill>
                                <a:schemeClr val="tx1"/>
                              </a:solidFill>
                              <a:latin typeface="Cambria Math" panose="02040503050406030204" pitchFamily="18" charset="0"/>
                              <a:cs typeface="Arial" panose="020B0604020202020204" pitchFamily="34" charset="0"/>
                            </a:rPr>
                            <m:t>𝛽</m:t>
                          </m:r>
                        </m:e>
                        <m:sub>
                          <m:r>
                            <a:rPr lang="en-US" sz="2400" b="0" i="1" smtClean="0">
                              <a:solidFill>
                                <a:schemeClr val="tx1"/>
                              </a:solidFill>
                              <a:latin typeface="Cambria Math" panose="02040503050406030204" pitchFamily="18" charset="0"/>
                              <a:cs typeface="Arial" panose="020B0604020202020204" pitchFamily="34" charset="0"/>
                            </a:rPr>
                            <m:t>0</m:t>
                          </m:r>
                        </m:sub>
                      </m:sSub>
                      <m:r>
                        <a:rPr lang="en-US" sz="2400" b="0" i="1" smtClean="0">
                          <a:solidFill>
                            <a:schemeClr val="tx1"/>
                          </a:solidFill>
                          <a:latin typeface="Cambria Math" panose="02040503050406030204" pitchFamily="18" charset="0"/>
                          <a:cs typeface="Arial" panose="020B0604020202020204" pitchFamily="34" charset="0"/>
                        </a:rPr>
                        <m:t>+</m:t>
                      </m:r>
                      <m:sSub>
                        <m:sSubPr>
                          <m:ctrlPr>
                            <a:rPr lang="en-US" sz="2400" b="0" i="1" smtClean="0">
                              <a:solidFill>
                                <a:schemeClr val="tx1"/>
                              </a:solidFill>
                              <a:latin typeface="Cambria Math" panose="02040503050406030204" pitchFamily="18" charset="0"/>
                              <a:cs typeface="Arial" panose="020B0604020202020204" pitchFamily="34" charset="0"/>
                            </a:rPr>
                          </m:ctrlPr>
                        </m:sSubPr>
                        <m:e>
                          <m:r>
                            <a:rPr lang="en-US" sz="2400" b="0" i="1" smtClean="0">
                              <a:solidFill>
                                <a:schemeClr val="tx1"/>
                              </a:solidFill>
                              <a:latin typeface="Cambria Math" panose="02040503050406030204" pitchFamily="18" charset="0"/>
                              <a:cs typeface="Arial" panose="020B0604020202020204" pitchFamily="34" charset="0"/>
                            </a:rPr>
                            <m:t>𝛽</m:t>
                          </m:r>
                        </m:e>
                        <m:sub>
                          <m:r>
                            <a:rPr lang="en-US" sz="2400" b="0" i="1" smtClean="0">
                              <a:solidFill>
                                <a:schemeClr val="tx1"/>
                              </a:solidFill>
                              <a:latin typeface="Cambria Math" panose="02040503050406030204" pitchFamily="18" charset="0"/>
                              <a:cs typeface="Arial" panose="020B0604020202020204" pitchFamily="34" charset="0"/>
                            </a:rPr>
                            <m:t>𝐺𝑅𝑆</m:t>
                          </m:r>
                        </m:sub>
                      </m:sSub>
                      <m:r>
                        <a:rPr lang="en-US" sz="2400" b="0" i="1" smtClean="0">
                          <a:solidFill>
                            <a:schemeClr val="tx1"/>
                          </a:solidFill>
                          <a:latin typeface="Cambria Math" panose="02040503050406030204" pitchFamily="18" charset="0"/>
                          <a:cs typeface="Arial" panose="020B0604020202020204" pitchFamily="34" charset="0"/>
                        </a:rPr>
                        <m:t>×</m:t>
                      </m:r>
                      <m:r>
                        <a:rPr lang="en-US" sz="2400" b="0" i="1" smtClean="0">
                          <a:solidFill>
                            <a:schemeClr val="tx1"/>
                          </a:solidFill>
                          <a:latin typeface="Cambria Math" panose="02040503050406030204" pitchFamily="18" charset="0"/>
                          <a:cs typeface="Arial" panose="020B0604020202020204" pitchFamily="34" charset="0"/>
                        </a:rPr>
                        <m:t>𝐺𝑅𝑆</m:t>
                      </m:r>
                      <m:r>
                        <a:rPr lang="en-US" sz="2400" b="0" i="1" smtClean="0">
                          <a:solidFill>
                            <a:schemeClr val="tx1"/>
                          </a:solidFill>
                          <a:latin typeface="Cambria Math" panose="02040503050406030204" pitchFamily="18" charset="0"/>
                          <a:cs typeface="Arial" panose="020B0604020202020204" pitchFamily="34" charset="0"/>
                        </a:rPr>
                        <m:t>+</m:t>
                      </m:r>
                      <m:sSub>
                        <m:sSubPr>
                          <m:ctrlPr>
                            <a:rPr lang="en-US" sz="2400" b="0" i="1" smtClean="0">
                              <a:solidFill>
                                <a:schemeClr val="tx1"/>
                              </a:solidFill>
                              <a:latin typeface="Cambria Math" panose="02040503050406030204" pitchFamily="18" charset="0"/>
                              <a:cs typeface="Arial" panose="020B0604020202020204" pitchFamily="34" charset="0"/>
                            </a:rPr>
                          </m:ctrlPr>
                        </m:sSubPr>
                        <m:e>
                          <m:acc>
                            <m:accPr>
                              <m:chr m:val="⃑"/>
                              <m:ctrlPr>
                                <a:rPr lang="en-US" sz="2400" b="0" i="1" smtClean="0">
                                  <a:solidFill>
                                    <a:schemeClr val="tx1"/>
                                  </a:solidFill>
                                  <a:latin typeface="Cambria Math" panose="02040503050406030204" pitchFamily="18" charset="0"/>
                                  <a:cs typeface="Arial" panose="020B0604020202020204" pitchFamily="34" charset="0"/>
                                </a:rPr>
                              </m:ctrlPr>
                            </m:accPr>
                            <m:e>
                              <m:r>
                                <a:rPr lang="en-US" sz="2400" b="0" i="1" smtClean="0">
                                  <a:solidFill>
                                    <a:schemeClr val="tx1"/>
                                  </a:solidFill>
                                  <a:latin typeface="Cambria Math" panose="02040503050406030204" pitchFamily="18" charset="0"/>
                                  <a:cs typeface="Arial" panose="020B0604020202020204" pitchFamily="34" charset="0"/>
                                </a:rPr>
                                <m:t>𝑋</m:t>
                              </m:r>
                            </m:e>
                          </m:acc>
                        </m:e>
                        <m:sub>
                          <m:r>
                            <a:rPr lang="en-US" sz="2400" b="0" i="1" smtClean="0">
                              <a:solidFill>
                                <a:schemeClr val="tx1"/>
                              </a:solidFill>
                              <a:latin typeface="Cambria Math" panose="02040503050406030204" pitchFamily="18" charset="0"/>
                              <a:cs typeface="Arial" panose="020B0604020202020204" pitchFamily="34" charset="0"/>
                            </a:rPr>
                            <m:t>𝑙𝑎𝑏</m:t>
                          </m:r>
                        </m:sub>
                      </m:sSub>
                      <m:sSub>
                        <m:sSubPr>
                          <m:ctrlPr>
                            <a:rPr lang="en-US" sz="2400" b="0" i="1" smtClean="0">
                              <a:solidFill>
                                <a:schemeClr val="tx1"/>
                              </a:solidFill>
                              <a:latin typeface="Cambria Math" panose="02040503050406030204" pitchFamily="18" charset="0"/>
                              <a:cs typeface="Arial" panose="020B0604020202020204" pitchFamily="34" charset="0"/>
                            </a:rPr>
                          </m:ctrlPr>
                        </m:sSubPr>
                        <m:e>
                          <m:acc>
                            <m:accPr>
                              <m:chr m:val="⃑"/>
                              <m:ctrlPr>
                                <a:rPr lang="en-US" sz="2400" b="0" i="1" smtClean="0">
                                  <a:solidFill>
                                    <a:schemeClr val="tx1"/>
                                  </a:solidFill>
                                  <a:latin typeface="Cambria Math" panose="02040503050406030204" pitchFamily="18" charset="0"/>
                                  <a:cs typeface="Arial" panose="020B0604020202020204" pitchFamily="34" charset="0"/>
                                </a:rPr>
                              </m:ctrlPr>
                            </m:accPr>
                            <m:e>
                              <m:r>
                                <a:rPr lang="en-US" sz="2400" b="0" i="1" smtClean="0">
                                  <a:solidFill>
                                    <a:schemeClr val="tx1"/>
                                  </a:solidFill>
                                  <a:latin typeface="Cambria Math" panose="02040503050406030204" pitchFamily="18" charset="0"/>
                                  <a:cs typeface="Arial" panose="020B0604020202020204" pitchFamily="34" charset="0"/>
                                </a:rPr>
                                <m:t>𝛽</m:t>
                              </m:r>
                            </m:e>
                          </m:acc>
                        </m:e>
                        <m:sub>
                          <m:r>
                            <a:rPr lang="en-US" sz="2400" b="0" i="1" smtClean="0">
                              <a:solidFill>
                                <a:schemeClr val="tx1"/>
                              </a:solidFill>
                              <a:latin typeface="Cambria Math" panose="02040503050406030204" pitchFamily="18" charset="0"/>
                              <a:cs typeface="Arial" panose="020B0604020202020204" pitchFamily="34" charset="0"/>
                            </a:rPr>
                            <m:t>𝑙𝑎𝑏</m:t>
                          </m:r>
                        </m:sub>
                      </m:sSub>
                      <m:r>
                        <a:rPr lang="en-US" sz="2400" b="0" i="1" smtClean="0">
                          <a:solidFill>
                            <a:schemeClr val="tx1"/>
                          </a:solidFill>
                          <a:latin typeface="Cambria Math" panose="02040503050406030204" pitchFamily="18" charset="0"/>
                          <a:cs typeface="Arial" panose="020B0604020202020204" pitchFamily="34" charset="0"/>
                        </a:rPr>
                        <m:t>+</m:t>
                      </m:r>
                      <m:sSubSup>
                        <m:sSubSupPr>
                          <m:ctrlPr>
                            <a:rPr lang="en-US" sz="2400" b="0" i="1" smtClean="0">
                              <a:solidFill>
                                <a:schemeClr val="tx1"/>
                              </a:solidFill>
                              <a:latin typeface="Cambria Math" panose="02040503050406030204" pitchFamily="18" charset="0"/>
                              <a:cs typeface="Arial" panose="020B0604020202020204" pitchFamily="34" charset="0"/>
                            </a:rPr>
                          </m:ctrlPr>
                        </m:sSubSupPr>
                        <m:e>
                          <m:acc>
                            <m:accPr>
                              <m:chr m:val="⃑"/>
                              <m:ctrlPr>
                                <a:rPr lang="en-US" sz="2400" b="0" i="1" smtClean="0">
                                  <a:solidFill>
                                    <a:schemeClr val="tx1"/>
                                  </a:solidFill>
                                  <a:latin typeface="Cambria Math" panose="02040503050406030204" pitchFamily="18" charset="0"/>
                                  <a:cs typeface="Arial" panose="020B0604020202020204" pitchFamily="34" charset="0"/>
                                </a:rPr>
                              </m:ctrlPr>
                            </m:accPr>
                            <m:e>
                              <m:r>
                                <a:rPr lang="en-US" sz="2400" b="0" i="1" smtClean="0">
                                  <a:solidFill>
                                    <a:schemeClr val="tx1"/>
                                  </a:solidFill>
                                  <a:latin typeface="Cambria Math" panose="02040503050406030204" pitchFamily="18" charset="0"/>
                                  <a:cs typeface="Arial" panose="020B0604020202020204" pitchFamily="34" charset="0"/>
                                </a:rPr>
                                <m:t>𝑋</m:t>
                              </m:r>
                            </m:e>
                          </m:acc>
                        </m:e>
                        <m:sub>
                          <m:r>
                            <a:rPr lang="en-US" sz="2400" b="0" i="1" smtClean="0">
                              <a:solidFill>
                                <a:schemeClr val="tx1"/>
                              </a:solidFill>
                              <a:latin typeface="Cambria Math" panose="02040503050406030204" pitchFamily="18" charset="0"/>
                              <a:cs typeface="Arial" panose="020B0604020202020204" pitchFamily="34" charset="0"/>
                            </a:rPr>
                            <m:t>𝑐𝑜𝑣𝑎𝑟</m:t>
                          </m:r>
                        </m:sub>
                        <m:sup>
                          <m:r>
                            <a:rPr lang="en-US" sz="2400" b="0" i="1" smtClean="0">
                              <a:solidFill>
                                <a:schemeClr val="tx1"/>
                              </a:solidFill>
                              <a:latin typeface="Cambria Math" panose="02040503050406030204" pitchFamily="18" charset="0"/>
                              <a:cs typeface="Arial" panose="020B0604020202020204" pitchFamily="34" charset="0"/>
                            </a:rPr>
                            <m:t>′</m:t>
                          </m:r>
                        </m:sup>
                      </m:sSubSup>
                      <m:sSub>
                        <m:sSubPr>
                          <m:ctrlPr>
                            <a:rPr lang="en-US" sz="2400" b="0" i="1" smtClean="0">
                              <a:solidFill>
                                <a:schemeClr val="tx1"/>
                              </a:solidFill>
                              <a:latin typeface="Cambria Math" panose="02040503050406030204" pitchFamily="18" charset="0"/>
                              <a:cs typeface="Arial" panose="020B0604020202020204" pitchFamily="34" charset="0"/>
                            </a:rPr>
                          </m:ctrlPr>
                        </m:sSubPr>
                        <m:e>
                          <m:acc>
                            <m:accPr>
                              <m:chr m:val="⃑"/>
                              <m:ctrlPr>
                                <a:rPr lang="en-US" sz="2400" b="0" i="1" smtClean="0">
                                  <a:solidFill>
                                    <a:schemeClr val="tx1"/>
                                  </a:solidFill>
                                  <a:latin typeface="Cambria Math" panose="02040503050406030204" pitchFamily="18" charset="0"/>
                                  <a:cs typeface="Arial" panose="020B0604020202020204" pitchFamily="34" charset="0"/>
                                </a:rPr>
                              </m:ctrlPr>
                            </m:accPr>
                            <m:e>
                              <m:r>
                                <a:rPr lang="en-US" sz="2400" b="0" i="1" smtClean="0">
                                  <a:solidFill>
                                    <a:schemeClr val="tx1"/>
                                  </a:solidFill>
                                  <a:latin typeface="Cambria Math" panose="02040503050406030204" pitchFamily="18" charset="0"/>
                                  <a:cs typeface="Arial" panose="020B0604020202020204" pitchFamily="34" charset="0"/>
                                </a:rPr>
                                <m:t>𝛽</m:t>
                              </m:r>
                            </m:e>
                          </m:acc>
                        </m:e>
                        <m:sub>
                          <m:r>
                            <a:rPr lang="en-US" sz="2400" b="0" i="1" smtClean="0">
                              <a:solidFill>
                                <a:schemeClr val="tx1"/>
                              </a:solidFill>
                              <a:latin typeface="Cambria Math" panose="02040503050406030204" pitchFamily="18" charset="0"/>
                              <a:cs typeface="Arial" panose="020B0604020202020204" pitchFamily="34" charset="0"/>
                            </a:rPr>
                            <m:t>𝑐𝑜𝑣𝑎𝑟</m:t>
                          </m:r>
                        </m:sub>
                      </m:sSub>
                    </m:oMath>
                  </m:oMathPara>
                </a14:m>
                <a:endParaRPr lang="en-US" sz="2400" dirty="0">
                  <a:solidFill>
                    <a:schemeClr val="tx1"/>
                  </a:solidFill>
                  <a:latin typeface="Arial" panose="020B0604020202020204" pitchFamily="34" charset="0"/>
                  <a:cs typeface="Arial" panose="020B0604020202020204" pitchFamily="34" charset="0"/>
                </a:endParaRPr>
              </a:p>
              <a:p>
                <a:pPr algn="ctr"/>
                <a:endParaRPr lang="en-US" sz="2400" dirty="0">
                  <a:solidFill>
                    <a:schemeClr val="tx1"/>
                  </a:solidFill>
                  <a:latin typeface="Arial" panose="020B0604020202020204" pitchFamily="34" charset="0"/>
                  <a:cs typeface="Arial" panose="020B0604020202020204" pitchFamily="34" charset="0"/>
                </a:endParaRPr>
              </a:p>
              <a:p>
                <a:pPr marL="457200" indent="-457200">
                  <a:buFont typeface="Arial" panose="020B0604020202020204" pitchFamily="34" charset="0"/>
                  <a:buChar char="•"/>
                </a:pPr>
                <a:r>
                  <a:rPr lang="en-US" dirty="0">
                    <a:solidFill>
                      <a:schemeClr val="tx1"/>
                    </a:solidFill>
                    <a:latin typeface="Comic Sans MS" panose="030F0902030302020204" pitchFamily="66" charset="0"/>
                    <a:cs typeface="Arial" panose="020B0604020202020204" pitchFamily="34" charset="0"/>
                  </a:rPr>
                  <a:t>Predict ILE to SLE by combining GRS models with clinical risk scores:</a:t>
                </a:r>
              </a:p>
              <a:p>
                <a:pPr marL="457200" indent="-457200">
                  <a:buFont typeface="Arial" panose="020B0604020202020204" pitchFamily="34" charset="0"/>
                  <a:buChar char="•"/>
                </a:pPr>
                <a:endParaRPr lang="en-US" dirty="0">
                  <a:solidFill>
                    <a:schemeClr val="tx1"/>
                  </a:solidFill>
                  <a:latin typeface="Comic Sans MS" panose="030F0902030302020204" pitchFamily="66" charset="0"/>
                  <a:cs typeface="Arial" panose="020B0604020202020204" pitchFamily="34" charset="0"/>
                </a:endParaRPr>
              </a:p>
              <a:p>
                <a:pPr algn="ctr"/>
                <a14:m>
                  <m:oMathPara xmlns:m="http://schemas.openxmlformats.org/officeDocument/2006/math">
                    <m:oMathParaPr>
                      <m:jc m:val="centerGroup"/>
                    </m:oMathParaPr>
                    <m:oMath xmlns:m="http://schemas.openxmlformats.org/officeDocument/2006/math">
                      <m:r>
                        <a:rPr lang="en-US" sz="2400" b="0" i="1" smtClean="0">
                          <a:solidFill>
                            <a:schemeClr val="tx1"/>
                          </a:solidFill>
                          <a:latin typeface="Cambria Math" panose="02040503050406030204" pitchFamily="18" charset="0"/>
                          <a:cs typeface="Arial" panose="020B0604020202020204" pitchFamily="34" charset="0"/>
                        </a:rPr>
                        <m:t>𝑙𝑜𝑔𝑖𝑡</m:t>
                      </m:r>
                      <m:d>
                        <m:dPr>
                          <m:ctrlPr>
                            <a:rPr lang="en-US" sz="2400" b="0" i="1" smtClean="0">
                              <a:solidFill>
                                <a:schemeClr val="tx1"/>
                              </a:solidFill>
                              <a:latin typeface="Cambria Math" panose="02040503050406030204" pitchFamily="18" charset="0"/>
                              <a:cs typeface="Arial" panose="020B0604020202020204" pitchFamily="34" charset="0"/>
                            </a:rPr>
                          </m:ctrlPr>
                        </m:dPr>
                        <m:e>
                          <m:func>
                            <m:funcPr>
                              <m:ctrlPr>
                                <a:rPr lang="en-US" sz="2400" b="0" i="1" smtClean="0">
                                  <a:solidFill>
                                    <a:schemeClr val="tx1"/>
                                  </a:solidFill>
                                  <a:latin typeface="Cambria Math" panose="02040503050406030204" pitchFamily="18" charset="0"/>
                                  <a:cs typeface="Arial" panose="020B0604020202020204" pitchFamily="34" charset="0"/>
                                </a:rPr>
                              </m:ctrlPr>
                            </m:funcPr>
                            <m:fName>
                              <m:r>
                                <m:rPr>
                                  <m:sty m:val="p"/>
                                </m:rPr>
                                <a:rPr lang="en-US" sz="2400" b="0" i="0" smtClean="0">
                                  <a:solidFill>
                                    <a:schemeClr val="tx1"/>
                                  </a:solidFill>
                                  <a:latin typeface="Cambria Math" panose="02040503050406030204" pitchFamily="18" charset="0"/>
                                  <a:cs typeface="Arial" panose="020B0604020202020204" pitchFamily="34" charset="0"/>
                                </a:rPr>
                                <m:t>Pr</m:t>
                              </m:r>
                            </m:fName>
                            <m:e>
                              <m:d>
                                <m:dPr>
                                  <m:ctrlPr>
                                    <a:rPr lang="en-US" sz="2400" b="0" i="1" smtClean="0">
                                      <a:solidFill>
                                        <a:schemeClr val="tx1"/>
                                      </a:solidFill>
                                      <a:latin typeface="Cambria Math" panose="02040503050406030204" pitchFamily="18" charset="0"/>
                                      <a:cs typeface="Arial" panose="020B0604020202020204" pitchFamily="34" charset="0"/>
                                    </a:rPr>
                                  </m:ctrlPr>
                                </m:dPr>
                                <m:e>
                                  <m:r>
                                    <a:rPr lang="en-US" sz="2400" b="0" i="1" smtClean="0">
                                      <a:solidFill>
                                        <a:schemeClr val="tx1"/>
                                      </a:solidFill>
                                      <a:latin typeface="Cambria Math" panose="02040503050406030204" pitchFamily="18" charset="0"/>
                                      <a:cs typeface="Arial" panose="020B0604020202020204" pitchFamily="34" charset="0"/>
                                    </a:rPr>
                                    <m:t>𝑌</m:t>
                                  </m:r>
                                  <m:r>
                                    <a:rPr lang="en-US" sz="2400" b="0" i="1" smtClean="0">
                                      <a:solidFill>
                                        <a:schemeClr val="tx1"/>
                                      </a:solidFill>
                                      <a:latin typeface="Cambria Math" panose="02040503050406030204" pitchFamily="18" charset="0"/>
                                      <a:cs typeface="Arial" panose="020B0604020202020204" pitchFamily="34" charset="0"/>
                                    </a:rPr>
                                    <m:t>=1</m:t>
                                  </m:r>
                                </m:e>
                              </m:d>
                            </m:e>
                          </m:func>
                        </m:e>
                      </m:d>
                      <m:r>
                        <a:rPr lang="en-US" sz="2400" b="0" i="1" smtClean="0">
                          <a:solidFill>
                            <a:schemeClr val="tx1"/>
                          </a:solidFill>
                          <a:latin typeface="Cambria Math" panose="02040503050406030204" pitchFamily="18" charset="0"/>
                          <a:cs typeface="Arial" panose="020B0604020202020204" pitchFamily="34" charset="0"/>
                        </a:rPr>
                        <m:t>=</m:t>
                      </m:r>
                      <m:sSub>
                        <m:sSubPr>
                          <m:ctrlPr>
                            <a:rPr lang="en-US" sz="2400" b="0" i="1" smtClean="0">
                              <a:solidFill>
                                <a:schemeClr val="tx1"/>
                              </a:solidFill>
                              <a:latin typeface="Cambria Math" panose="02040503050406030204" pitchFamily="18" charset="0"/>
                              <a:cs typeface="Arial" panose="020B0604020202020204" pitchFamily="34" charset="0"/>
                            </a:rPr>
                          </m:ctrlPr>
                        </m:sSubPr>
                        <m:e>
                          <m:r>
                            <a:rPr lang="en-US" sz="2400" b="0" i="1" smtClean="0">
                              <a:solidFill>
                                <a:schemeClr val="tx1"/>
                              </a:solidFill>
                              <a:latin typeface="Cambria Math" panose="02040503050406030204" pitchFamily="18" charset="0"/>
                              <a:cs typeface="Arial" panose="020B0604020202020204" pitchFamily="34" charset="0"/>
                            </a:rPr>
                            <m:t>𝛽</m:t>
                          </m:r>
                        </m:e>
                        <m:sub>
                          <m:r>
                            <a:rPr lang="en-US" sz="2400" b="0" i="1" smtClean="0">
                              <a:solidFill>
                                <a:schemeClr val="tx1"/>
                              </a:solidFill>
                              <a:latin typeface="Cambria Math" panose="02040503050406030204" pitchFamily="18" charset="0"/>
                              <a:cs typeface="Arial" panose="020B0604020202020204" pitchFamily="34" charset="0"/>
                            </a:rPr>
                            <m:t>𝐶𝑅𝑆</m:t>
                          </m:r>
                        </m:sub>
                      </m:sSub>
                      <m:r>
                        <a:rPr lang="en-US" sz="2400" b="0" i="1" smtClean="0">
                          <a:solidFill>
                            <a:schemeClr val="tx1"/>
                          </a:solidFill>
                          <a:latin typeface="Cambria Math" panose="02040503050406030204" pitchFamily="18" charset="0"/>
                          <a:cs typeface="Arial" panose="020B0604020202020204" pitchFamily="34" charset="0"/>
                        </a:rPr>
                        <m:t>×</m:t>
                      </m:r>
                      <m:r>
                        <a:rPr lang="en-US" sz="2400" b="0" i="1" smtClean="0">
                          <a:solidFill>
                            <a:schemeClr val="tx1"/>
                          </a:solidFill>
                          <a:latin typeface="Cambria Math" panose="02040503050406030204" pitchFamily="18" charset="0"/>
                          <a:cs typeface="Arial" panose="020B0604020202020204" pitchFamily="34" charset="0"/>
                        </a:rPr>
                        <m:t>𝐶𝑅𝑆</m:t>
                      </m:r>
                      <m:r>
                        <a:rPr lang="en-US" sz="2400" b="0" i="1" smtClean="0">
                          <a:solidFill>
                            <a:schemeClr val="tx1"/>
                          </a:solidFill>
                          <a:latin typeface="Cambria Math" panose="02040503050406030204" pitchFamily="18" charset="0"/>
                          <a:cs typeface="Arial" panose="020B0604020202020204" pitchFamily="34" charset="0"/>
                        </a:rPr>
                        <m:t>+</m:t>
                      </m:r>
                      <m:sSub>
                        <m:sSubPr>
                          <m:ctrlPr>
                            <a:rPr lang="en-US" sz="2400" b="0" i="1" smtClean="0">
                              <a:solidFill>
                                <a:schemeClr val="tx1"/>
                              </a:solidFill>
                              <a:latin typeface="Cambria Math" panose="02040503050406030204" pitchFamily="18" charset="0"/>
                              <a:cs typeface="Arial" panose="020B0604020202020204" pitchFamily="34" charset="0"/>
                            </a:rPr>
                          </m:ctrlPr>
                        </m:sSubPr>
                        <m:e>
                          <m:r>
                            <a:rPr lang="en-US" sz="2400" b="0" i="1" smtClean="0">
                              <a:solidFill>
                                <a:schemeClr val="tx1"/>
                              </a:solidFill>
                              <a:latin typeface="Cambria Math" panose="02040503050406030204" pitchFamily="18" charset="0"/>
                              <a:cs typeface="Arial" panose="020B0604020202020204" pitchFamily="34" charset="0"/>
                            </a:rPr>
                            <m:t>𝛽</m:t>
                          </m:r>
                        </m:e>
                        <m:sub>
                          <m:r>
                            <a:rPr lang="en-US" sz="2400" b="0" i="1" smtClean="0">
                              <a:solidFill>
                                <a:schemeClr val="tx1"/>
                              </a:solidFill>
                              <a:latin typeface="Cambria Math" panose="02040503050406030204" pitchFamily="18" charset="0"/>
                              <a:cs typeface="Arial" panose="020B0604020202020204" pitchFamily="34" charset="0"/>
                            </a:rPr>
                            <m:t>𝐺𝑅𝑆</m:t>
                          </m:r>
                        </m:sub>
                      </m:sSub>
                      <m:r>
                        <a:rPr lang="en-US" sz="2400" b="0" i="1" smtClean="0">
                          <a:solidFill>
                            <a:schemeClr val="tx1"/>
                          </a:solidFill>
                          <a:latin typeface="Cambria Math" panose="02040503050406030204" pitchFamily="18" charset="0"/>
                          <a:cs typeface="Arial" panose="020B0604020202020204" pitchFamily="34" charset="0"/>
                        </a:rPr>
                        <m:t>×</m:t>
                      </m:r>
                      <m:r>
                        <a:rPr lang="en-US" sz="2400" b="0" i="1" smtClean="0">
                          <a:solidFill>
                            <a:schemeClr val="tx1"/>
                          </a:solidFill>
                          <a:latin typeface="Cambria Math" panose="02040503050406030204" pitchFamily="18" charset="0"/>
                          <a:cs typeface="Arial" panose="020B0604020202020204" pitchFamily="34" charset="0"/>
                        </a:rPr>
                        <m:t>𝐺𝑅𝑆</m:t>
                      </m:r>
                      <m:r>
                        <a:rPr lang="en-US" sz="2400" b="0" i="1" smtClean="0">
                          <a:solidFill>
                            <a:schemeClr val="tx1"/>
                          </a:solidFill>
                          <a:latin typeface="Cambria Math" panose="02040503050406030204" pitchFamily="18" charset="0"/>
                          <a:cs typeface="Arial" panose="020B0604020202020204" pitchFamily="34" charset="0"/>
                        </a:rPr>
                        <m:t>+</m:t>
                      </m:r>
                      <m:sSubSup>
                        <m:sSubSupPr>
                          <m:ctrlPr>
                            <a:rPr lang="en-US" sz="2400" b="0" i="1" smtClean="0">
                              <a:solidFill>
                                <a:schemeClr val="tx1"/>
                              </a:solidFill>
                              <a:latin typeface="Cambria Math" panose="02040503050406030204" pitchFamily="18" charset="0"/>
                              <a:cs typeface="Arial" panose="020B0604020202020204" pitchFamily="34" charset="0"/>
                            </a:rPr>
                          </m:ctrlPr>
                        </m:sSubSupPr>
                        <m:e>
                          <m:r>
                            <a:rPr lang="en-US" sz="2400" b="0" i="1" smtClean="0">
                              <a:solidFill>
                                <a:schemeClr val="tx1"/>
                              </a:solidFill>
                              <a:latin typeface="Cambria Math" panose="02040503050406030204" pitchFamily="18" charset="0"/>
                              <a:cs typeface="Arial" panose="020B0604020202020204" pitchFamily="34" charset="0"/>
                            </a:rPr>
                            <m:t>𝑋</m:t>
                          </m:r>
                        </m:e>
                        <m:sub>
                          <m:r>
                            <a:rPr lang="en-US" sz="2400" b="0" i="1" smtClean="0">
                              <a:solidFill>
                                <a:schemeClr val="tx1"/>
                              </a:solidFill>
                              <a:latin typeface="Cambria Math" panose="02040503050406030204" pitchFamily="18" charset="0"/>
                              <a:cs typeface="Arial" panose="020B0604020202020204" pitchFamily="34" charset="0"/>
                            </a:rPr>
                            <m:t>𝑐𝑜𝑣𝑎𝑟</m:t>
                          </m:r>
                        </m:sub>
                        <m:sup>
                          <m:r>
                            <a:rPr lang="en-US" sz="2400" b="0" i="1" smtClean="0">
                              <a:solidFill>
                                <a:schemeClr val="tx1"/>
                              </a:solidFill>
                              <a:latin typeface="Cambria Math" panose="02040503050406030204" pitchFamily="18" charset="0"/>
                              <a:cs typeface="Arial" panose="020B0604020202020204" pitchFamily="34" charset="0"/>
                            </a:rPr>
                            <m:t>′</m:t>
                          </m:r>
                        </m:sup>
                      </m:sSubSup>
                      <m:sSub>
                        <m:sSubPr>
                          <m:ctrlPr>
                            <a:rPr lang="en-US" sz="2400" b="0" i="1" smtClean="0">
                              <a:solidFill>
                                <a:schemeClr val="tx1"/>
                              </a:solidFill>
                              <a:latin typeface="Cambria Math" panose="02040503050406030204" pitchFamily="18" charset="0"/>
                              <a:cs typeface="Arial" panose="020B0604020202020204" pitchFamily="34" charset="0"/>
                            </a:rPr>
                          </m:ctrlPr>
                        </m:sSubPr>
                        <m:e>
                          <m:acc>
                            <m:accPr>
                              <m:chr m:val="⃑"/>
                              <m:ctrlPr>
                                <a:rPr lang="en-US" sz="2400" b="0" i="1" smtClean="0">
                                  <a:solidFill>
                                    <a:schemeClr val="tx1"/>
                                  </a:solidFill>
                                  <a:latin typeface="Cambria Math" panose="02040503050406030204" pitchFamily="18" charset="0"/>
                                  <a:cs typeface="Arial" panose="020B0604020202020204" pitchFamily="34" charset="0"/>
                                </a:rPr>
                              </m:ctrlPr>
                            </m:accPr>
                            <m:e>
                              <m:r>
                                <a:rPr lang="en-US" sz="2400" b="0" i="1" smtClean="0">
                                  <a:solidFill>
                                    <a:schemeClr val="tx1"/>
                                  </a:solidFill>
                                  <a:latin typeface="Cambria Math" panose="02040503050406030204" pitchFamily="18" charset="0"/>
                                  <a:cs typeface="Arial" panose="020B0604020202020204" pitchFamily="34" charset="0"/>
                                </a:rPr>
                                <m:t>𝛽</m:t>
                              </m:r>
                            </m:e>
                          </m:acc>
                        </m:e>
                        <m:sub>
                          <m:r>
                            <a:rPr lang="en-US" sz="2400" b="0" i="1" smtClean="0">
                              <a:solidFill>
                                <a:schemeClr val="tx1"/>
                              </a:solidFill>
                              <a:latin typeface="Cambria Math" panose="02040503050406030204" pitchFamily="18" charset="0"/>
                              <a:cs typeface="Arial" panose="020B0604020202020204" pitchFamily="34" charset="0"/>
                            </a:rPr>
                            <m:t>𝑐𝑜𝑣𝑎𝑟</m:t>
                          </m:r>
                        </m:sub>
                      </m:sSub>
                    </m:oMath>
                  </m:oMathPara>
                </a14:m>
                <a:endParaRPr lang="en-US" sz="2400" dirty="0">
                  <a:solidFill>
                    <a:schemeClr val="tx1"/>
                  </a:solidFill>
                  <a:latin typeface="Arial" panose="020B0604020202020204" pitchFamily="34" charset="0"/>
                  <a:cs typeface="Arial" panose="020B0604020202020204" pitchFamily="34" charset="0"/>
                </a:endParaRPr>
              </a:p>
              <a:p>
                <a:pPr marL="457200" indent="-457200">
                  <a:buFont typeface="Arial" panose="020B0604020202020204" pitchFamily="34" charset="0"/>
                  <a:buChar char="•"/>
                </a:pPr>
                <a:endParaRPr lang="en-US" dirty="0">
                  <a:solidFill>
                    <a:schemeClr val="tx1"/>
                  </a:solidFill>
                  <a:latin typeface="Arial" panose="020B0604020202020204" pitchFamily="34" charset="0"/>
                  <a:cs typeface="Arial" panose="020B0604020202020204" pitchFamily="34" charset="0"/>
                </a:endParaRPr>
              </a:p>
            </p:txBody>
          </p:sp>
        </mc:Choice>
        <mc:Fallback xmlns="">
          <p:sp>
            <p:nvSpPr>
              <p:cNvPr id="39" name="Rectangle 38">
                <a:extLst>
                  <a:ext uri="{FF2B5EF4-FFF2-40B4-BE49-F238E27FC236}">
                    <a16:creationId xmlns:a16="http://schemas.microsoft.com/office/drawing/2014/main" id="{D980298B-67E4-D29B-CDCD-81F953A1F2B1}"/>
                  </a:ext>
                </a:extLst>
              </p:cNvPr>
              <p:cNvSpPr>
                <a:spLocks noRot="1" noChangeAspect="1" noMove="1" noResize="1" noEditPoints="1" noAdjustHandles="1" noChangeArrowheads="1" noChangeShapeType="1" noTextEdit="1"/>
              </p:cNvSpPr>
              <p:nvPr/>
            </p:nvSpPr>
            <p:spPr>
              <a:xfrm>
                <a:off x="20612876" y="32031152"/>
                <a:ext cx="9372599" cy="5403849"/>
              </a:xfrm>
              <a:prstGeom prst="rect">
                <a:avLst/>
              </a:prstGeom>
              <a:blipFill>
                <a:blip r:embed="rId10"/>
                <a:stretch>
                  <a:fillRect/>
                </a:stretch>
              </a:blipFill>
            </p:spPr>
            <p:txBody>
              <a:bodyPr/>
              <a:lstStyle/>
              <a:p>
                <a:r>
                  <a:rPr lang="en-US">
                    <a:noFill/>
                  </a:rPr>
                  <a:t> </a:t>
                </a:r>
              </a:p>
            </p:txBody>
          </p:sp>
        </mc:Fallback>
      </mc:AlternateContent>
      <p:pic>
        <p:nvPicPr>
          <p:cNvPr id="40" name="Picture 39">
            <a:extLst>
              <a:ext uri="{FF2B5EF4-FFF2-40B4-BE49-F238E27FC236}">
                <a16:creationId xmlns:a16="http://schemas.microsoft.com/office/drawing/2014/main" id="{71F5D655-CDEB-AD4C-2458-D54E23CEED44}"/>
              </a:ext>
            </a:extLst>
          </p:cNvPr>
          <p:cNvPicPr>
            <a:picLocks noChangeAspect="1"/>
          </p:cNvPicPr>
          <p:nvPr/>
        </p:nvPicPr>
        <p:blipFill>
          <a:blip r:embed="rId11"/>
          <a:stretch>
            <a:fillRect/>
          </a:stretch>
        </p:blipFill>
        <p:spPr>
          <a:xfrm>
            <a:off x="20808325" y="35902290"/>
            <a:ext cx="8981698" cy="1255528"/>
          </a:xfrm>
          <a:prstGeom prst="rect">
            <a:avLst/>
          </a:prstGeom>
        </p:spPr>
      </p:pic>
      <p:sp>
        <p:nvSpPr>
          <p:cNvPr id="14367" name="Rectangle 14366">
            <a:extLst>
              <a:ext uri="{FF2B5EF4-FFF2-40B4-BE49-F238E27FC236}">
                <a16:creationId xmlns:a16="http://schemas.microsoft.com/office/drawing/2014/main" id="{173F74AF-3D43-FE04-26CF-AF705AA6EDAB}"/>
              </a:ext>
            </a:extLst>
          </p:cNvPr>
          <p:cNvSpPr/>
          <p:nvPr/>
        </p:nvSpPr>
        <p:spPr>
          <a:xfrm>
            <a:off x="20612879" y="6799035"/>
            <a:ext cx="9372598" cy="914400"/>
          </a:xfrm>
          <a:prstGeom prst="rect">
            <a:avLst/>
          </a:prstGeom>
          <a:solidFill>
            <a:srgbClr val="002060"/>
          </a:solidFill>
          <a:ln>
            <a:solidFill>
              <a:srgbClr val="002060"/>
            </a:solidFill>
          </a:ln>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sz="4000" b="0" i="0" u="none" strike="noStrike" kern="1200" cap="none" spc="0" normalizeH="0" baseline="0" noProof="0" dirty="0">
                <a:ln>
                  <a:noFill/>
                </a:ln>
                <a:solidFill>
                  <a:srgbClr val="FFFFFF"/>
                </a:solidFill>
                <a:effectLst/>
                <a:uLnTx/>
                <a:uFillTx/>
                <a:latin typeface="Comic Sans MS" panose="030F0902030302020204" pitchFamily="66" charset="0"/>
              </a:rPr>
              <a:t>Power Missing</a:t>
            </a:r>
          </a:p>
        </p:txBody>
      </p:sp>
      <p:sp>
        <p:nvSpPr>
          <p:cNvPr id="14368" name="Rectangle 14367">
            <a:extLst>
              <a:ext uri="{FF2B5EF4-FFF2-40B4-BE49-F238E27FC236}">
                <a16:creationId xmlns:a16="http://schemas.microsoft.com/office/drawing/2014/main" id="{2492C3D9-603E-BD05-76CC-661764907778}"/>
              </a:ext>
            </a:extLst>
          </p:cNvPr>
          <p:cNvSpPr/>
          <p:nvPr/>
        </p:nvSpPr>
        <p:spPr>
          <a:xfrm>
            <a:off x="20612876" y="7713434"/>
            <a:ext cx="9372599" cy="6987369"/>
          </a:xfrm>
          <a:prstGeom prst="rect">
            <a:avLst/>
          </a:prstGeom>
          <a:solidFill>
            <a:schemeClr val="bg1"/>
          </a:solidFill>
        </p:spPr>
        <p:style>
          <a:lnRef idx="1">
            <a:schemeClr val="accent1"/>
          </a:lnRef>
          <a:fillRef idx="3">
            <a:schemeClr val="accent1"/>
          </a:fillRef>
          <a:effectRef idx="2">
            <a:schemeClr val="accent1"/>
          </a:effectRef>
          <a:fontRef idx="minor">
            <a:schemeClr val="lt1"/>
          </a:fontRef>
        </p:style>
        <p:txBody>
          <a:bodyPr rtlCol="0" anchor="ctr"/>
          <a:lstStyle/>
          <a:p>
            <a:endParaRPr lang="en-US" dirty="0">
              <a:solidFill>
                <a:schemeClr val="tx1"/>
              </a:solidFill>
              <a:latin typeface="Arial" panose="020B0604020202020204" pitchFamily="34" charset="0"/>
              <a:cs typeface="Arial" panose="020B0604020202020204" pitchFamily="34" charset="0"/>
            </a:endParaRPr>
          </a:p>
        </p:txBody>
      </p:sp>
      <p:pic>
        <p:nvPicPr>
          <p:cNvPr id="14370" name="Picture 14369">
            <a:extLst>
              <a:ext uri="{FF2B5EF4-FFF2-40B4-BE49-F238E27FC236}">
                <a16:creationId xmlns:a16="http://schemas.microsoft.com/office/drawing/2014/main" id="{40BFDA00-A64B-5790-9B11-47FA0A900026}"/>
              </a:ext>
            </a:extLst>
          </p:cNvPr>
          <p:cNvPicPr>
            <a:picLocks noChangeAspect="1"/>
          </p:cNvPicPr>
          <p:nvPr/>
        </p:nvPicPr>
        <p:blipFill rotWithShape="1">
          <a:blip r:embed="rId12"/>
          <a:srcRect r="16092"/>
          <a:stretch/>
        </p:blipFill>
        <p:spPr>
          <a:xfrm>
            <a:off x="21412200" y="7847925"/>
            <a:ext cx="7645400" cy="6833732"/>
          </a:xfrm>
          <a:prstGeom prst="rect">
            <a:avLst/>
          </a:prstGeom>
        </p:spPr>
      </p:pic>
      <p:sp>
        <p:nvSpPr>
          <p:cNvPr id="14372" name="Rectangle 14371">
            <a:extLst>
              <a:ext uri="{FF2B5EF4-FFF2-40B4-BE49-F238E27FC236}">
                <a16:creationId xmlns:a16="http://schemas.microsoft.com/office/drawing/2014/main" id="{A98F5FCF-D800-4DC4-71FB-3E7E30EB571F}"/>
              </a:ext>
            </a:extLst>
          </p:cNvPr>
          <p:cNvSpPr/>
          <p:nvPr/>
        </p:nvSpPr>
        <p:spPr>
          <a:xfrm>
            <a:off x="232882" y="16235155"/>
            <a:ext cx="9372599" cy="914400"/>
          </a:xfrm>
          <a:prstGeom prst="rect">
            <a:avLst/>
          </a:prstGeom>
          <a:solidFill>
            <a:srgbClr val="002060"/>
          </a:solidFill>
          <a:ln>
            <a:solidFill>
              <a:srgbClr val="002060"/>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4000" dirty="0">
                <a:latin typeface="Comic Sans MS" panose="030F0902030302020204" pitchFamily="66" charset="0"/>
              </a:rPr>
              <a:t>Why?</a:t>
            </a:r>
          </a:p>
        </p:txBody>
      </p:sp>
      <p:sp>
        <p:nvSpPr>
          <p:cNvPr id="14373" name="Rectangle 14372">
            <a:extLst>
              <a:ext uri="{FF2B5EF4-FFF2-40B4-BE49-F238E27FC236}">
                <a16:creationId xmlns:a16="http://schemas.microsoft.com/office/drawing/2014/main" id="{56E5DF8C-CC01-775D-92B8-0674AA1FBEFB}"/>
              </a:ext>
            </a:extLst>
          </p:cNvPr>
          <p:cNvSpPr/>
          <p:nvPr/>
        </p:nvSpPr>
        <p:spPr>
          <a:xfrm>
            <a:off x="232882" y="17149555"/>
            <a:ext cx="9372599" cy="8591269"/>
          </a:xfrm>
          <a:prstGeom prst="rect">
            <a:avLst/>
          </a:prstGeom>
          <a:solidFill>
            <a:schemeClr val="bg1"/>
          </a:solidFill>
        </p:spPr>
        <p:style>
          <a:lnRef idx="1">
            <a:schemeClr val="accent1"/>
          </a:lnRef>
          <a:fillRef idx="3">
            <a:schemeClr val="accent1"/>
          </a:fillRef>
          <a:effectRef idx="2">
            <a:schemeClr val="accent1"/>
          </a:effectRef>
          <a:fontRef idx="minor">
            <a:schemeClr val="lt1"/>
          </a:fontRef>
        </p:style>
        <p:txBody>
          <a:bodyPr rtlCol="0" anchor="t"/>
          <a:lstStyle/>
          <a:p>
            <a:pPr lvl="1" indent="0" algn="ctr"/>
            <a:r>
              <a:rPr lang="en-US" dirty="0">
                <a:solidFill>
                  <a:schemeClr val="tx1"/>
                </a:solidFill>
                <a:latin typeface="Comic Sans MS" panose="030F0902030302020204" pitchFamily="66" charset="0"/>
                <a:cs typeface="Arial" panose="020B0604020202020204" pitchFamily="34" charset="0"/>
              </a:rPr>
              <a:t>Diseases can share genetic and environmental precursors</a:t>
            </a:r>
          </a:p>
          <a:p>
            <a:pPr lvl="1" indent="0" algn="ctr"/>
            <a:endParaRPr lang="en-US" dirty="0">
              <a:solidFill>
                <a:schemeClr val="tx1"/>
              </a:solidFill>
              <a:latin typeface="Comic Sans MS" panose="030F0902030302020204" pitchFamily="66" charset="0"/>
              <a:cs typeface="Arial" panose="020B0604020202020204" pitchFamily="34" charset="0"/>
            </a:endParaRPr>
          </a:p>
          <a:p>
            <a:pPr lvl="1" indent="0" algn="ctr"/>
            <a:r>
              <a:rPr lang="en-US" dirty="0">
                <a:solidFill>
                  <a:schemeClr val="tx1"/>
                </a:solidFill>
                <a:latin typeface="Comic Sans MS" panose="030F0902030302020204" pitchFamily="66" charset="0"/>
                <a:cs typeface="Arial" panose="020B0604020202020204" pitchFamily="34" charset="0"/>
              </a:rPr>
              <a:t>Systemic Lupus Erythematosus has been previously shown to share associations with other autoimmune diseases (Choi, M. and </a:t>
            </a:r>
            <a:r>
              <a:rPr lang="en-US" dirty="0" err="1">
                <a:solidFill>
                  <a:schemeClr val="tx1"/>
                </a:solidFill>
                <a:latin typeface="Comic Sans MS" panose="030F0902030302020204" pitchFamily="66" charset="0"/>
                <a:cs typeface="Arial" panose="020B0604020202020204" pitchFamily="34" charset="0"/>
              </a:rPr>
              <a:t>Costenbader</a:t>
            </a:r>
            <a:r>
              <a:rPr lang="en-US" dirty="0">
                <a:solidFill>
                  <a:schemeClr val="tx1"/>
                </a:solidFill>
                <a:latin typeface="Comic Sans MS" panose="030F0902030302020204" pitchFamily="66" charset="0"/>
                <a:cs typeface="Arial" panose="020B0604020202020204" pitchFamily="34" charset="0"/>
              </a:rPr>
              <a:t>, K., 2022.)</a:t>
            </a:r>
          </a:p>
          <a:p>
            <a:pPr lvl="1" indent="0" algn="ctr"/>
            <a:endParaRPr lang="en-US" dirty="0">
              <a:solidFill>
                <a:schemeClr val="tx1"/>
              </a:solidFill>
              <a:latin typeface="Comic Sans MS" panose="030F0902030302020204" pitchFamily="66" charset="0"/>
              <a:cs typeface="Arial" panose="020B0604020202020204" pitchFamily="34" charset="0"/>
            </a:endParaRPr>
          </a:p>
          <a:p>
            <a:pPr lvl="1" indent="0" algn="ctr"/>
            <a:r>
              <a:rPr lang="en-US" dirty="0">
                <a:solidFill>
                  <a:schemeClr val="tx1"/>
                </a:solidFill>
                <a:latin typeface="Comic Sans MS" panose="030F0902030302020204" pitchFamily="66" charset="0"/>
                <a:cs typeface="Arial" panose="020B0604020202020204" pitchFamily="34" charset="0"/>
              </a:rPr>
              <a:t>Ancestral differences in allele frequency make causal variant detection difficult</a:t>
            </a:r>
          </a:p>
          <a:p>
            <a:pPr lvl="1" indent="0" algn="ctr"/>
            <a:endParaRPr lang="en-US" dirty="0">
              <a:solidFill>
                <a:schemeClr val="tx1"/>
              </a:solidFill>
              <a:latin typeface="Comic Sans MS" panose="030F0902030302020204" pitchFamily="66" charset="0"/>
              <a:cs typeface="Arial" panose="020B0604020202020204" pitchFamily="34" charset="0"/>
            </a:endParaRPr>
          </a:p>
          <a:p>
            <a:pPr lvl="1" indent="0" algn="ctr"/>
            <a:r>
              <a:rPr lang="en-US" dirty="0">
                <a:solidFill>
                  <a:schemeClr val="tx1"/>
                </a:solidFill>
                <a:latin typeface="Comic Sans MS" panose="030F0902030302020204" pitchFamily="66" charset="0"/>
                <a:cs typeface="Arial" panose="020B0604020202020204" pitchFamily="34" charset="0"/>
              </a:rPr>
              <a:t>Availability of large genome-wide association studies (GWAS) offers a great opportunity to use genetic data from multiple diseases and ancestries</a:t>
            </a:r>
          </a:p>
          <a:p>
            <a:pPr lvl="1" indent="0" algn="ctr"/>
            <a:endParaRPr lang="en-US" dirty="0">
              <a:solidFill>
                <a:schemeClr val="tx1"/>
              </a:solidFill>
              <a:latin typeface="Comic Sans MS" panose="030F0902030302020204" pitchFamily="66" charset="0"/>
              <a:cs typeface="Arial" panose="020B0604020202020204" pitchFamily="34" charset="0"/>
            </a:endParaRPr>
          </a:p>
          <a:p>
            <a:pPr lvl="1" indent="0" algn="ctr"/>
            <a:r>
              <a:rPr lang="en-US" dirty="0">
                <a:solidFill>
                  <a:schemeClr val="tx1"/>
                </a:solidFill>
                <a:latin typeface="Comic Sans MS" panose="030F0902030302020204" pitchFamily="66" charset="0"/>
                <a:cs typeface="Arial" panose="020B0604020202020204" pitchFamily="34" charset="0"/>
              </a:rPr>
              <a:t>Current methods are limited to multi-trait or multi- ancestry analyses, not both</a:t>
            </a:r>
          </a:p>
          <a:p>
            <a:pPr lvl="1" indent="0" algn="ctr"/>
            <a:endParaRPr lang="en-US" sz="3200" b="1" dirty="0">
              <a:solidFill>
                <a:schemeClr val="tx1"/>
              </a:solidFill>
              <a:latin typeface="Comic Sans MS" panose="030F0902030302020204" pitchFamily="66" charset="0"/>
              <a:cs typeface="Arial" panose="020B0604020202020204" pitchFamily="34" charset="0"/>
            </a:endParaRPr>
          </a:p>
          <a:p>
            <a:pPr lvl="1" indent="0" algn="ctr"/>
            <a:r>
              <a:rPr lang="en-US" dirty="0">
                <a:solidFill>
                  <a:schemeClr val="tx1"/>
                </a:solidFill>
                <a:latin typeface="Comic Sans MS" panose="030F0902030302020204" pitchFamily="66" charset="0"/>
                <a:cs typeface="Arial" panose="020B0604020202020204" pitchFamily="34" charset="0"/>
              </a:rPr>
              <a:t>MDS techniques are frequently used to capture ancestral variability</a:t>
            </a:r>
          </a:p>
          <a:p>
            <a:pPr lvl="1" indent="0"/>
            <a:endParaRPr lang="en-US" dirty="0">
              <a:solidFill>
                <a:schemeClr val="tx1"/>
              </a:solidFill>
              <a:latin typeface="Arial" panose="020B0604020202020204" pitchFamily="34" charset="0"/>
              <a:cs typeface="Arial" panose="020B0604020202020204" pitchFamily="34" charset="0"/>
            </a:endParaRPr>
          </a:p>
        </p:txBody>
      </p:sp>
      <p:sp>
        <p:nvSpPr>
          <p:cNvPr id="14374" name="Rectangle 14373">
            <a:extLst>
              <a:ext uri="{FF2B5EF4-FFF2-40B4-BE49-F238E27FC236}">
                <a16:creationId xmlns:a16="http://schemas.microsoft.com/office/drawing/2014/main" id="{BB1E9CBC-BA21-7682-F515-5AA7FAD00117}"/>
              </a:ext>
            </a:extLst>
          </p:cNvPr>
          <p:cNvSpPr/>
          <p:nvPr/>
        </p:nvSpPr>
        <p:spPr>
          <a:xfrm>
            <a:off x="9818436" y="13408536"/>
            <a:ext cx="10509194" cy="914400"/>
          </a:xfrm>
          <a:prstGeom prst="rect">
            <a:avLst/>
          </a:prstGeom>
          <a:solidFill>
            <a:srgbClr val="002060"/>
          </a:solidFill>
          <a:ln>
            <a:solidFill>
              <a:srgbClr val="002060"/>
            </a:solidFill>
          </a:ln>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sz="4000" b="0" i="0" u="none" strike="noStrike" kern="1200" cap="none" spc="0" normalizeH="0" baseline="0" noProof="0" dirty="0">
                <a:ln>
                  <a:noFill/>
                </a:ln>
                <a:solidFill>
                  <a:srgbClr val="FFFFFF"/>
                </a:solidFill>
                <a:effectLst/>
                <a:uLnTx/>
                <a:uFillTx/>
                <a:latin typeface="Comic Sans MS" panose="030F0902030302020204" pitchFamily="66" charset="0"/>
              </a:rPr>
              <a:t>Variant Overlap Between Methods</a:t>
            </a:r>
          </a:p>
        </p:txBody>
      </p:sp>
      <p:sp>
        <p:nvSpPr>
          <p:cNvPr id="14375" name="Rectangle 14374">
            <a:extLst>
              <a:ext uri="{FF2B5EF4-FFF2-40B4-BE49-F238E27FC236}">
                <a16:creationId xmlns:a16="http://schemas.microsoft.com/office/drawing/2014/main" id="{6F814B9A-1F80-5DE5-291C-39B9F2BB06BD}"/>
              </a:ext>
            </a:extLst>
          </p:cNvPr>
          <p:cNvSpPr/>
          <p:nvPr/>
        </p:nvSpPr>
        <p:spPr>
          <a:xfrm>
            <a:off x="9830246" y="19947869"/>
            <a:ext cx="10496552" cy="914400"/>
          </a:xfrm>
          <a:prstGeom prst="rect">
            <a:avLst/>
          </a:prstGeom>
          <a:solidFill>
            <a:srgbClr val="002060"/>
          </a:solidFill>
          <a:ln>
            <a:solidFill>
              <a:srgbClr val="002060"/>
            </a:solidFill>
          </a:ln>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sz="4000" b="0" i="0" u="none" strike="noStrike" kern="1200" cap="none" spc="0" normalizeH="0" baseline="0" noProof="0" dirty="0">
                <a:ln>
                  <a:noFill/>
                </a:ln>
                <a:solidFill>
                  <a:srgbClr val="FFFFFF"/>
                </a:solidFill>
                <a:effectLst/>
                <a:uLnTx/>
                <a:uFillTx/>
                <a:latin typeface="Comic Sans MS" panose="030F0902030302020204" pitchFamily="66" charset="0"/>
              </a:rPr>
              <a:t>Power: MTAG vs IMAC</a:t>
            </a:r>
          </a:p>
        </p:txBody>
      </p:sp>
      <p:sp>
        <p:nvSpPr>
          <p:cNvPr id="14376" name="Rectangle 14375">
            <a:extLst>
              <a:ext uri="{FF2B5EF4-FFF2-40B4-BE49-F238E27FC236}">
                <a16:creationId xmlns:a16="http://schemas.microsoft.com/office/drawing/2014/main" id="{8E053EA4-7068-AA45-0141-8CF0A747A829}"/>
              </a:ext>
            </a:extLst>
          </p:cNvPr>
          <p:cNvSpPr/>
          <p:nvPr/>
        </p:nvSpPr>
        <p:spPr>
          <a:xfrm>
            <a:off x="9821233" y="28645239"/>
            <a:ext cx="10509194" cy="914400"/>
          </a:xfrm>
          <a:prstGeom prst="rect">
            <a:avLst/>
          </a:prstGeom>
          <a:solidFill>
            <a:srgbClr val="002060"/>
          </a:solidFill>
          <a:ln>
            <a:solidFill>
              <a:srgbClr val="002060"/>
            </a:solidFill>
          </a:ln>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sz="4000" b="0" i="0" u="none" strike="noStrike" kern="1200" cap="none" spc="0" normalizeH="0" baseline="0" noProof="0" dirty="0">
                <a:ln>
                  <a:noFill/>
                </a:ln>
                <a:solidFill>
                  <a:srgbClr val="FFFFFF"/>
                </a:solidFill>
                <a:effectLst/>
                <a:uLnTx/>
                <a:uFillTx/>
                <a:latin typeface="Comic Sans MS" panose="030F0902030302020204" pitchFamily="66" charset="0"/>
              </a:rPr>
              <a:t>Number of Unique Loci</a:t>
            </a:r>
          </a:p>
        </p:txBody>
      </p:sp>
      <p:sp>
        <p:nvSpPr>
          <p:cNvPr id="14377" name="Rectangle 14376">
            <a:extLst>
              <a:ext uri="{FF2B5EF4-FFF2-40B4-BE49-F238E27FC236}">
                <a16:creationId xmlns:a16="http://schemas.microsoft.com/office/drawing/2014/main" id="{1FE00A2F-D9BC-3B8D-34DA-344F657957B8}"/>
              </a:ext>
            </a:extLst>
          </p:cNvPr>
          <p:cNvSpPr/>
          <p:nvPr/>
        </p:nvSpPr>
        <p:spPr>
          <a:xfrm>
            <a:off x="20635491" y="28291123"/>
            <a:ext cx="9372598" cy="914400"/>
          </a:xfrm>
          <a:prstGeom prst="rect">
            <a:avLst/>
          </a:prstGeom>
          <a:solidFill>
            <a:srgbClr val="002060"/>
          </a:solidFill>
          <a:ln>
            <a:solidFill>
              <a:srgbClr val="002060"/>
            </a:solidFill>
          </a:ln>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sz="4000" b="0" i="0" u="none" strike="noStrike" kern="1200" cap="none" spc="0" normalizeH="0" baseline="0" noProof="0" dirty="0">
                <a:ln>
                  <a:noFill/>
                </a:ln>
                <a:solidFill>
                  <a:srgbClr val="FFFFFF"/>
                </a:solidFill>
                <a:effectLst/>
                <a:uLnTx/>
                <a:uFillTx/>
                <a:latin typeface="Comic Sans MS" panose="030F0902030302020204" pitchFamily="66" charset="0"/>
              </a:rPr>
              <a:t>IMAC Identifies More Loci</a:t>
            </a:r>
          </a:p>
        </p:txBody>
      </p:sp>
      <p:graphicFrame>
        <p:nvGraphicFramePr>
          <p:cNvPr id="14378" name="Table 4">
            <a:extLst>
              <a:ext uri="{FF2B5EF4-FFF2-40B4-BE49-F238E27FC236}">
                <a16:creationId xmlns:a16="http://schemas.microsoft.com/office/drawing/2014/main" id="{D811315E-937D-7DB1-A477-0CD28ACF7BE8}"/>
              </a:ext>
            </a:extLst>
          </p:cNvPr>
          <p:cNvGraphicFramePr>
            <a:graphicFrameLocks noGrp="1"/>
          </p:cNvGraphicFramePr>
          <p:nvPr>
            <p:extLst>
              <p:ext uri="{D42A27DB-BD31-4B8C-83A1-F6EECF244321}">
                <p14:modId xmlns:p14="http://schemas.microsoft.com/office/powerpoint/2010/main" val="496258147"/>
              </p:ext>
            </p:extLst>
          </p:nvPr>
        </p:nvGraphicFramePr>
        <p:xfrm>
          <a:off x="10284406" y="34822769"/>
          <a:ext cx="9532047" cy="2152595"/>
        </p:xfrm>
        <a:graphic>
          <a:graphicData uri="http://schemas.openxmlformats.org/drawingml/2006/table">
            <a:tbl>
              <a:tblPr firstRow="1" bandRow="1">
                <a:tableStyleId>{7E9639D4-E3E2-4D34-9284-5A2195B3D0D7}</a:tableStyleId>
              </a:tblPr>
              <a:tblGrid>
                <a:gridCol w="3177349">
                  <a:extLst>
                    <a:ext uri="{9D8B030D-6E8A-4147-A177-3AD203B41FA5}">
                      <a16:colId xmlns:a16="http://schemas.microsoft.com/office/drawing/2014/main" val="528085915"/>
                    </a:ext>
                  </a:extLst>
                </a:gridCol>
                <a:gridCol w="3177349">
                  <a:extLst>
                    <a:ext uri="{9D8B030D-6E8A-4147-A177-3AD203B41FA5}">
                      <a16:colId xmlns:a16="http://schemas.microsoft.com/office/drawing/2014/main" val="2354891127"/>
                    </a:ext>
                  </a:extLst>
                </a:gridCol>
                <a:gridCol w="3177349">
                  <a:extLst>
                    <a:ext uri="{9D8B030D-6E8A-4147-A177-3AD203B41FA5}">
                      <a16:colId xmlns:a16="http://schemas.microsoft.com/office/drawing/2014/main" val="3888977360"/>
                    </a:ext>
                  </a:extLst>
                </a:gridCol>
              </a:tblGrid>
              <a:tr h="430519">
                <a:tc>
                  <a:txBody>
                    <a:bodyPr/>
                    <a:lstStyle/>
                    <a:p>
                      <a:pPr algn="ctr" fontAlgn="ctr"/>
                      <a:r>
                        <a:rPr lang="en-US" sz="1200" b="1" u="none" strike="noStrike" dirty="0">
                          <a:solidFill>
                            <a:schemeClr val="bg1"/>
                          </a:solidFill>
                          <a:effectLst/>
                        </a:rPr>
                        <a:t>Threshold</a:t>
                      </a:r>
                      <a:endParaRPr lang="en-US" sz="1200" b="1" i="0" u="none" strike="noStrike" dirty="0">
                        <a:solidFill>
                          <a:schemeClr val="bg1"/>
                        </a:solidFill>
                        <a:effectLst/>
                        <a:latin typeface="Calibri" panose="020F0502020204030204" pitchFamily="34" charset="0"/>
                      </a:endParaRPr>
                    </a:p>
                  </a:txBody>
                  <a:tcPr marL="9525" marR="9525" marT="9525" marB="0" anchor="ctr">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tcPr>
                </a:tc>
                <a:tc>
                  <a:txBody>
                    <a:bodyPr/>
                    <a:lstStyle/>
                    <a:p>
                      <a:pPr algn="ctr" fontAlgn="ctr"/>
                      <a:r>
                        <a:rPr lang="en-US" sz="1200" b="1" u="none" strike="noStrike" dirty="0">
                          <a:solidFill>
                            <a:schemeClr val="bg1"/>
                          </a:solidFill>
                          <a:effectLst/>
                        </a:rPr>
                        <a:t>IMAC</a:t>
                      </a:r>
                      <a:endParaRPr lang="en-US" sz="1200" b="1" i="0" u="none" strike="noStrike" dirty="0">
                        <a:solidFill>
                          <a:schemeClr val="bg1"/>
                        </a:solidFill>
                        <a:effectLst/>
                        <a:latin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ctr"/>
                      <a:r>
                        <a:rPr lang="en-US" sz="1200" b="1" u="none" strike="noStrike" dirty="0">
                          <a:solidFill>
                            <a:schemeClr val="bg1"/>
                          </a:solidFill>
                          <a:effectLst/>
                        </a:rPr>
                        <a:t>MTAG</a:t>
                      </a:r>
                      <a:endParaRPr lang="en-US" sz="1200" b="1" i="0" u="none" strike="noStrike" dirty="0">
                        <a:solidFill>
                          <a:schemeClr val="bg1"/>
                        </a:solidFill>
                        <a:effectLst/>
                        <a:latin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734044985"/>
                  </a:ext>
                </a:extLst>
              </a:tr>
              <a:tr h="430519">
                <a:tc>
                  <a:txBody>
                    <a:bodyPr/>
                    <a:lstStyle/>
                    <a:p>
                      <a:pPr algn="ctr" fontAlgn="ctr"/>
                      <a:r>
                        <a:rPr lang="en-US" sz="1200" b="0" u="none" strike="noStrike" dirty="0">
                          <a:solidFill>
                            <a:srgbClr val="000000"/>
                          </a:solidFill>
                          <a:effectLst/>
                        </a:rPr>
                        <a:t>5.00E-02</a:t>
                      </a:r>
                      <a:endParaRPr lang="en-US" sz="1200" b="0" i="0" u="none" strike="noStrike" dirty="0">
                        <a:solidFill>
                          <a:srgbClr val="000000"/>
                        </a:solidFill>
                        <a:effectLst/>
                        <a:latin typeface="Calibri" panose="020F0502020204030204" pitchFamily="34" charset="0"/>
                      </a:endParaRPr>
                    </a:p>
                  </a:txBody>
                  <a:tcPr marL="9525" marR="9525" marT="9525" marB="0" anchor="ct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ctr"/>
                      <a:r>
                        <a:rPr lang="en-US" sz="1200" b="0" u="none" strike="noStrike" dirty="0">
                          <a:solidFill>
                            <a:srgbClr val="000000"/>
                          </a:solidFill>
                          <a:effectLst/>
                        </a:rPr>
                        <a:t>0.15579105</a:t>
                      </a:r>
                      <a:endParaRPr lang="en-US" sz="1200" b="0" i="0" u="none" strike="noStrike" dirty="0">
                        <a:solidFill>
                          <a:srgbClr val="000000"/>
                        </a:solidFill>
                        <a:effectLst/>
                        <a:latin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ctr"/>
                      <a:r>
                        <a:rPr lang="en-US" sz="1200" b="0" u="none" strike="noStrike" dirty="0">
                          <a:solidFill>
                            <a:srgbClr val="000000"/>
                          </a:solidFill>
                          <a:effectLst/>
                        </a:rPr>
                        <a:t>0.5392847</a:t>
                      </a:r>
                      <a:endParaRPr lang="en-US" sz="1200" b="0" i="0" u="none" strike="noStrike" dirty="0">
                        <a:solidFill>
                          <a:srgbClr val="000000"/>
                        </a:solidFill>
                        <a:effectLst/>
                        <a:latin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870042153"/>
                  </a:ext>
                </a:extLst>
              </a:tr>
              <a:tr h="430519">
                <a:tc>
                  <a:txBody>
                    <a:bodyPr/>
                    <a:lstStyle/>
                    <a:p>
                      <a:pPr algn="ctr" fontAlgn="ctr"/>
                      <a:r>
                        <a:rPr lang="en-US" sz="1200" b="0" u="none" strike="noStrike" dirty="0">
                          <a:solidFill>
                            <a:srgbClr val="000000"/>
                          </a:solidFill>
                          <a:effectLst/>
                        </a:rPr>
                        <a:t>5.00E-04</a:t>
                      </a:r>
                      <a:endParaRPr lang="en-US" sz="1200" b="0" i="0" u="none" strike="noStrike" dirty="0">
                        <a:solidFill>
                          <a:srgbClr val="000000"/>
                        </a:solidFill>
                        <a:effectLst/>
                        <a:latin typeface="Calibri" panose="020F0502020204030204" pitchFamily="34" charset="0"/>
                      </a:endParaRPr>
                    </a:p>
                  </a:txBody>
                  <a:tcPr marL="9525" marR="9525" marT="9525" marB="0" anchor="ct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ctr"/>
                      <a:r>
                        <a:rPr lang="en-US" sz="1200" b="0" u="none" strike="noStrike" dirty="0">
                          <a:solidFill>
                            <a:srgbClr val="000000"/>
                          </a:solidFill>
                          <a:effectLst/>
                        </a:rPr>
                        <a:t>0.0164019</a:t>
                      </a:r>
                      <a:endParaRPr lang="en-US" sz="1200" b="0" i="0" u="none" strike="noStrike" dirty="0">
                        <a:solidFill>
                          <a:srgbClr val="000000"/>
                        </a:solidFill>
                        <a:effectLst/>
                        <a:latin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ctr"/>
                      <a:r>
                        <a:rPr lang="en-US" sz="1200" b="0" u="none" strike="noStrike" dirty="0">
                          <a:solidFill>
                            <a:srgbClr val="000000"/>
                          </a:solidFill>
                          <a:effectLst/>
                        </a:rPr>
                        <a:t>0.3232037</a:t>
                      </a:r>
                      <a:endParaRPr lang="en-US" sz="1200" b="0" i="0" u="none" strike="noStrike" dirty="0">
                        <a:solidFill>
                          <a:srgbClr val="000000"/>
                        </a:solidFill>
                        <a:effectLst/>
                        <a:latin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4121712857"/>
                  </a:ext>
                </a:extLst>
              </a:tr>
              <a:tr h="430519">
                <a:tc>
                  <a:txBody>
                    <a:bodyPr/>
                    <a:lstStyle/>
                    <a:p>
                      <a:pPr algn="ctr" fontAlgn="ctr"/>
                      <a:r>
                        <a:rPr lang="en-US" sz="1200" b="0" u="none" strike="noStrike">
                          <a:solidFill>
                            <a:srgbClr val="000000"/>
                          </a:solidFill>
                          <a:effectLst/>
                        </a:rPr>
                        <a:t>5.00E-06</a:t>
                      </a:r>
                      <a:endParaRPr lang="en-US" sz="1200" b="0" i="0" u="none" strike="noStrike">
                        <a:solidFill>
                          <a:srgbClr val="000000"/>
                        </a:solidFill>
                        <a:effectLst/>
                        <a:latin typeface="Calibri" panose="020F0502020204030204" pitchFamily="34" charset="0"/>
                      </a:endParaRPr>
                    </a:p>
                  </a:txBody>
                  <a:tcPr marL="9525" marR="9525" marT="9525" marB="0" anchor="ct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ctr"/>
                      <a:r>
                        <a:rPr lang="en-US" sz="1200" b="0" u="none" strike="noStrike" dirty="0">
                          <a:solidFill>
                            <a:srgbClr val="000000"/>
                          </a:solidFill>
                          <a:effectLst/>
                        </a:rPr>
                        <a:t>0.0024589</a:t>
                      </a:r>
                      <a:endParaRPr lang="en-US" sz="1200" b="0" i="0" u="none" strike="noStrike" dirty="0">
                        <a:solidFill>
                          <a:srgbClr val="000000"/>
                        </a:solidFill>
                        <a:effectLst/>
                        <a:latin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ctr"/>
                      <a:r>
                        <a:rPr lang="en-US" sz="1200" b="0" u="none" strike="noStrike" dirty="0">
                          <a:solidFill>
                            <a:srgbClr val="000000"/>
                          </a:solidFill>
                          <a:effectLst/>
                        </a:rPr>
                        <a:t>0.2314076</a:t>
                      </a:r>
                      <a:endParaRPr lang="en-US" sz="1200" b="0" i="0" u="none" strike="noStrike" dirty="0">
                        <a:solidFill>
                          <a:srgbClr val="000000"/>
                        </a:solidFill>
                        <a:effectLst/>
                        <a:latin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069593975"/>
                  </a:ext>
                </a:extLst>
              </a:tr>
              <a:tr h="430519">
                <a:tc>
                  <a:txBody>
                    <a:bodyPr/>
                    <a:lstStyle/>
                    <a:p>
                      <a:pPr algn="ctr" fontAlgn="ctr"/>
                      <a:r>
                        <a:rPr lang="en-US" sz="1200" b="0" u="none" strike="noStrike">
                          <a:solidFill>
                            <a:srgbClr val="000000"/>
                          </a:solidFill>
                          <a:effectLst/>
                        </a:rPr>
                        <a:t>5.00E-08</a:t>
                      </a:r>
                      <a:endParaRPr lang="en-US" sz="1200" b="0" i="0" u="none" strike="noStrike">
                        <a:solidFill>
                          <a:srgbClr val="000000"/>
                        </a:solidFill>
                        <a:effectLst/>
                        <a:latin typeface="Calibri" panose="020F0502020204030204" pitchFamily="34" charset="0"/>
                      </a:endParaRPr>
                    </a:p>
                  </a:txBody>
                  <a:tcPr marL="9525" marR="9525" marT="9525" marB="0" anchor="ct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tcPr>
                </a:tc>
                <a:tc>
                  <a:txBody>
                    <a:bodyPr/>
                    <a:lstStyle/>
                    <a:p>
                      <a:pPr algn="ctr" fontAlgn="ctr"/>
                      <a:r>
                        <a:rPr lang="en-US" sz="1200" b="0" u="none" strike="noStrike">
                          <a:solidFill>
                            <a:srgbClr val="000000"/>
                          </a:solidFill>
                          <a:effectLst/>
                        </a:rPr>
                        <a:t>0.00045065</a:t>
                      </a:r>
                      <a:endParaRPr lang="en-US" sz="1200" b="0" i="0" u="none" strike="noStrike">
                        <a:solidFill>
                          <a:srgbClr val="000000"/>
                        </a:solidFill>
                        <a:effectLst/>
                        <a:latin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tcPr>
                </a:tc>
                <a:tc>
                  <a:txBody>
                    <a:bodyPr/>
                    <a:lstStyle/>
                    <a:p>
                      <a:pPr algn="ctr" fontAlgn="ctr"/>
                      <a:r>
                        <a:rPr lang="en-US" sz="1200" b="0" u="none" strike="noStrike" dirty="0">
                          <a:solidFill>
                            <a:srgbClr val="000000"/>
                          </a:solidFill>
                          <a:effectLst/>
                        </a:rPr>
                        <a:t>0.1802694</a:t>
                      </a:r>
                      <a:endParaRPr lang="en-US" sz="1200" b="0" i="0" u="none" strike="noStrike" dirty="0">
                        <a:solidFill>
                          <a:srgbClr val="000000"/>
                        </a:solidFill>
                        <a:effectLst/>
                        <a:latin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tcPr>
                </a:tc>
                <a:extLst>
                  <a:ext uri="{0D108BD9-81ED-4DB2-BD59-A6C34878D82A}">
                    <a16:rowId xmlns:a16="http://schemas.microsoft.com/office/drawing/2014/main" val="1143613716"/>
                  </a:ext>
                </a:extLst>
              </a:tr>
            </a:tbl>
          </a:graphicData>
        </a:graphic>
      </p:graphicFrame>
      <p:pic>
        <p:nvPicPr>
          <p:cNvPr id="14380" name="Picture 14379" descr="A diagram of a diagram&#10;&#10;Description automatically generated">
            <a:extLst>
              <a:ext uri="{FF2B5EF4-FFF2-40B4-BE49-F238E27FC236}">
                <a16:creationId xmlns:a16="http://schemas.microsoft.com/office/drawing/2014/main" id="{AC5FDAE2-05BF-8009-B2C9-FABDF5C4EB0A}"/>
              </a:ext>
            </a:extLst>
          </p:cNvPr>
          <p:cNvPicPr>
            <a:picLocks noChangeAspect="1"/>
          </p:cNvPicPr>
          <p:nvPr/>
        </p:nvPicPr>
        <p:blipFill>
          <a:blip r:embed="rId13"/>
          <a:stretch>
            <a:fillRect/>
          </a:stretch>
        </p:blipFill>
        <p:spPr>
          <a:xfrm>
            <a:off x="20808325" y="16505021"/>
            <a:ext cx="9068136" cy="4576732"/>
          </a:xfrm>
          <a:prstGeom prst="rect">
            <a:avLst/>
          </a:prstGeom>
        </p:spPr>
      </p:pic>
      <p:graphicFrame>
        <p:nvGraphicFramePr>
          <p:cNvPr id="14381" name="Table 14380">
            <a:extLst>
              <a:ext uri="{FF2B5EF4-FFF2-40B4-BE49-F238E27FC236}">
                <a16:creationId xmlns:a16="http://schemas.microsoft.com/office/drawing/2014/main" id="{E88765FC-6F3B-CB92-4686-669C72227FE9}"/>
              </a:ext>
            </a:extLst>
          </p:cNvPr>
          <p:cNvGraphicFramePr>
            <a:graphicFrameLocks noGrp="1"/>
          </p:cNvGraphicFramePr>
          <p:nvPr>
            <p:extLst>
              <p:ext uri="{D42A27DB-BD31-4B8C-83A1-F6EECF244321}">
                <p14:modId xmlns:p14="http://schemas.microsoft.com/office/powerpoint/2010/main" val="2240871868"/>
              </p:ext>
            </p:extLst>
          </p:nvPr>
        </p:nvGraphicFramePr>
        <p:xfrm>
          <a:off x="10284405" y="29995863"/>
          <a:ext cx="9532045" cy="3343041"/>
        </p:xfrm>
        <a:graphic>
          <a:graphicData uri="http://schemas.openxmlformats.org/drawingml/2006/table">
            <a:tbl>
              <a:tblPr>
                <a:tableStyleId>{5C22544A-7EE6-4342-B048-85BDC9FD1C3A}</a:tableStyleId>
              </a:tblPr>
              <a:tblGrid>
                <a:gridCol w="1017795">
                  <a:extLst>
                    <a:ext uri="{9D8B030D-6E8A-4147-A177-3AD203B41FA5}">
                      <a16:colId xmlns:a16="http://schemas.microsoft.com/office/drawing/2014/main" val="29208477"/>
                    </a:ext>
                  </a:extLst>
                </a:gridCol>
                <a:gridCol w="851425">
                  <a:extLst>
                    <a:ext uri="{9D8B030D-6E8A-4147-A177-3AD203B41FA5}">
                      <a16:colId xmlns:a16="http://schemas.microsoft.com/office/drawing/2014/main" val="1833807568"/>
                    </a:ext>
                  </a:extLst>
                </a:gridCol>
                <a:gridCol w="851425">
                  <a:extLst>
                    <a:ext uri="{9D8B030D-6E8A-4147-A177-3AD203B41FA5}">
                      <a16:colId xmlns:a16="http://schemas.microsoft.com/office/drawing/2014/main" val="973026320"/>
                    </a:ext>
                  </a:extLst>
                </a:gridCol>
                <a:gridCol w="851425">
                  <a:extLst>
                    <a:ext uri="{9D8B030D-6E8A-4147-A177-3AD203B41FA5}">
                      <a16:colId xmlns:a16="http://schemas.microsoft.com/office/drawing/2014/main" val="2486696240"/>
                    </a:ext>
                  </a:extLst>
                </a:gridCol>
                <a:gridCol w="851425">
                  <a:extLst>
                    <a:ext uri="{9D8B030D-6E8A-4147-A177-3AD203B41FA5}">
                      <a16:colId xmlns:a16="http://schemas.microsoft.com/office/drawing/2014/main" val="2878849230"/>
                    </a:ext>
                  </a:extLst>
                </a:gridCol>
                <a:gridCol w="851425">
                  <a:extLst>
                    <a:ext uri="{9D8B030D-6E8A-4147-A177-3AD203B41FA5}">
                      <a16:colId xmlns:a16="http://schemas.microsoft.com/office/drawing/2014/main" val="3112128335"/>
                    </a:ext>
                  </a:extLst>
                </a:gridCol>
                <a:gridCol w="851425">
                  <a:extLst>
                    <a:ext uri="{9D8B030D-6E8A-4147-A177-3AD203B41FA5}">
                      <a16:colId xmlns:a16="http://schemas.microsoft.com/office/drawing/2014/main" val="2684244864"/>
                    </a:ext>
                  </a:extLst>
                </a:gridCol>
                <a:gridCol w="851425">
                  <a:extLst>
                    <a:ext uri="{9D8B030D-6E8A-4147-A177-3AD203B41FA5}">
                      <a16:colId xmlns:a16="http://schemas.microsoft.com/office/drawing/2014/main" val="4050261009"/>
                    </a:ext>
                  </a:extLst>
                </a:gridCol>
                <a:gridCol w="851425">
                  <a:extLst>
                    <a:ext uri="{9D8B030D-6E8A-4147-A177-3AD203B41FA5}">
                      <a16:colId xmlns:a16="http://schemas.microsoft.com/office/drawing/2014/main" val="4207804838"/>
                    </a:ext>
                  </a:extLst>
                </a:gridCol>
                <a:gridCol w="851425">
                  <a:extLst>
                    <a:ext uri="{9D8B030D-6E8A-4147-A177-3AD203B41FA5}">
                      <a16:colId xmlns:a16="http://schemas.microsoft.com/office/drawing/2014/main" val="682005985"/>
                    </a:ext>
                  </a:extLst>
                </a:gridCol>
                <a:gridCol w="851425">
                  <a:extLst>
                    <a:ext uri="{9D8B030D-6E8A-4147-A177-3AD203B41FA5}">
                      <a16:colId xmlns:a16="http://schemas.microsoft.com/office/drawing/2014/main" val="2156788457"/>
                    </a:ext>
                  </a:extLst>
                </a:gridCol>
              </a:tblGrid>
              <a:tr h="257157">
                <a:tc>
                  <a:txBody>
                    <a:bodyPr/>
                    <a:lstStyle/>
                    <a:p>
                      <a:pPr algn="ctr" fontAlgn="ctr"/>
                      <a:endParaRPr lang="en-US" sz="1200" b="1" i="0" u="none" strike="noStrike" dirty="0">
                        <a:solidFill>
                          <a:srgbClr val="000000"/>
                        </a:solidFill>
                        <a:effectLst/>
                        <a:latin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1"/>
                    </a:solidFill>
                  </a:tcPr>
                </a:tc>
                <a:tc>
                  <a:txBody>
                    <a:bodyPr/>
                    <a:lstStyle/>
                    <a:p>
                      <a:pPr algn="ctr" fontAlgn="ctr"/>
                      <a:r>
                        <a:rPr lang="en-US" sz="1200" u="none" strike="noStrike" dirty="0">
                          <a:solidFill>
                            <a:schemeClr val="bg1"/>
                          </a:solidFill>
                          <a:effectLst/>
                        </a:rPr>
                        <a:t>Set</a:t>
                      </a:r>
                      <a:endParaRPr lang="en-US" sz="1200" b="1" i="0" u="none" strike="noStrike" dirty="0">
                        <a:solidFill>
                          <a:schemeClr val="bg1"/>
                        </a:solidFill>
                        <a:effectLst/>
                        <a:latin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1"/>
                    </a:solidFill>
                  </a:tcPr>
                </a:tc>
                <a:tc>
                  <a:txBody>
                    <a:bodyPr/>
                    <a:lstStyle/>
                    <a:p>
                      <a:pPr algn="ctr" fontAlgn="ctr"/>
                      <a:r>
                        <a:rPr lang="en-US" sz="1200" u="none" strike="noStrike" dirty="0">
                          <a:solidFill>
                            <a:schemeClr val="bg1"/>
                          </a:solidFill>
                          <a:effectLst/>
                        </a:rPr>
                        <a:t>MEMO</a:t>
                      </a:r>
                      <a:endParaRPr lang="en-US" sz="1200" b="1" i="0" u="none" strike="noStrike" dirty="0">
                        <a:solidFill>
                          <a:schemeClr val="bg1"/>
                        </a:solidFill>
                        <a:effectLst/>
                        <a:latin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1"/>
                    </a:solidFill>
                  </a:tcPr>
                </a:tc>
                <a:tc>
                  <a:txBody>
                    <a:bodyPr/>
                    <a:lstStyle/>
                    <a:p>
                      <a:pPr algn="ctr" fontAlgn="ctr"/>
                      <a:r>
                        <a:rPr lang="en-US" sz="1200" u="none" strike="noStrike" dirty="0">
                          <a:solidFill>
                            <a:schemeClr val="bg1"/>
                          </a:solidFill>
                          <a:effectLst/>
                        </a:rPr>
                        <a:t>MEMO_FE</a:t>
                      </a:r>
                      <a:endParaRPr lang="en-US" sz="1200" b="1" i="0" u="none" strike="noStrike" dirty="0">
                        <a:solidFill>
                          <a:schemeClr val="bg1"/>
                        </a:solidFill>
                        <a:effectLst/>
                        <a:latin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1"/>
                    </a:solidFill>
                  </a:tcPr>
                </a:tc>
                <a:tc>
                  <a:txBody>
                    <a:bodyPr/>
                    <a:lstStyle/>
                    <a:p>
                      <a:pPr algn="ctr" fontAlgn="ctr"/>
                      <a:r>
                        <a:rPr lang="en-US" sz="1200" u="none" strike="noStrike" dirty="0">
                          <a:solidFill>
                            <a:schemeClr val="bg1"/>
                          </a:solidFill>
                          <a:effectLst/>
                        </a:rPr>
                        <a:t>MTAG</a:t>
                      </a:r>
                      <a:endParaRPr lang="en-US" sz="1200" b="1" i="0" u="none" strike="noStrike" dirty="0">
                        <a:solidFill>
                          <a:schemeClr val="bg1"/>
                        </a:solidFill>
                        <a:effectLst/>
                        <a:latin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1"/>
                    </a:solidFill>
                  </a:tcPr>
                </a:tc>
                <a:tc gridSpan="6">
                  <a:txBody>
                    <a:bodyPr/>
                    <a:lstStyle/>
                    <a:p>
                      <a:pPr algn="ctr" fontAlgn="ctr"/>
                      <a:r>
                        <a:rPr lang="en-US" sz="1200" u="none" strike="noStrike" dirty="0">
                          <a:solidFill>
                            <a:schemeClr val="bg1"/>
                          </a:solidFill>
                          <a:effectLst/>
                        </a:rPr>
                        <a:t>IMAC</a:t>
                      </a:r>
                      <a:endParaRPr lang="en-US" sz="1200" b="1" i="0" u="none" strike="noStrike" dirty="0">
                        <a:solidFill>
                          <a:schemeClr val="bg1"/>
                        </a:solidFill>
                        <a:effectLst/>
                        <a:latin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1"/>
                    </a:solidFill>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662828631"/>
                  </a:ext>
                </a:extLst>
              </a:tr>
              <a:tr h="257157">
                <a:tc>
                  <a:txBody>
                    <a:bodyPr/>
                    <a:lstStyle/>
                    <a:p>
                      <a:pPr algn="ctr" fontAlgn="ctr"/>
                      <a:r>
                        <a:rPr lang="en-US" sz="1200" u="none" strike="noStrike" dirty="0">
                          <a:effectLst/>
                        </a:rPr>
                        <a:t>NPC</a:t>
                      </a:r>
                      <a:endParaRPr lang="en-US" sz="1200" b="1" i="0" u="none" strike="noStrike" dirty="0">
                        <a:solidFill>
                          <a:srgbClr val="000000"/>
                        </a:solidFill>
                        <a:effectLst/>
                        <a:latin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endParaRPr lang="en-US" sz="1200" b="0" i="0" u="none" strike="noStrike" dirty="0">
                        <a:solidFill>
                          <a:srgbClr val="000000"/>
                        </a:solidFill>
                        <a:effectLst/>
                        <a:latin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endParaRPr lang="en-US" sz="1200" b="0" i="0" u="none" strike="noStrike" dirty="0">
                        <a:solidFill>
                          <a:srgbClr val="000000"/>
                        </a:solidFill>
                        <a:effectLst/>
                        <a:latin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endParaRPr lang="en-US" sz="1200" b="0" i="0" u="none" strike="noStrike">
                        <a:solidFill>
                          <a:srgbClr val="000000"/>
                        </a:solidFill>
                        <a:effectLst/>
                        <a:latin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endParaRPr lang="en-US" sz="1200" b="0" i="0" u="none" strike="noStrike">
                        <a:solidFill>
                          <a:srgbClr val="000000"/>
                        </a:solidFill>
                        <a:effectLst/>
                        <a:latin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gridSpan="3">
                  <a:txBody>
                    <a:bodyPr/>
                    <a:lstStyle/>
                    <a:p>
                      <a:pPr algn="ctr" fontAlgn="ctr"/>
                      <a:r>
                        <a:rPr lang="en-US" sz="1200" u="none" strike="noStrike">
                          <a:effectLst/>
                        </a:rPr>
                        <a:t>1</a:t>
                      </a:r>
                      <a:endParaRPr lang="en-US" sz="1200" b="0" i="0" u="none" strike="noStrike">
                        <a:solidFill>
                          <a:srgbClr val="000000"/>
                        </a:solidFill>
                        <a:effectLst/>
                        <a:latin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hMerge="1">
                  <a:txBody>
                    <a:bodyPr/>
                    <a:lstStyle/>
                    <a:p>
                      <a:endParaRPr lang="en-US"/>
                    </a:p>
                  </a:txBody>
                  <a:tcPr/>
                </a:tc>
                <a:tc hMerge="1">
                  <a:txBody>
                    <a:bodyPr/>
                    <a:lstStyle/>
                    <a:p>
                      <a:endParaRPr lang="en-US"/>
                    </a:p>
                  </a:txBody>
                  <a:tcPr/>
                </a:tc>
                <a:tc gridSpan="3">
                  <a:txBody>
                    <a:bodyPr/>
                    <a:lstStyle/>
                    <a:p>
                      <a:pPr algn="ctr" fontAlgn="ctr"/>
                      <a:r>
                        <a:rPr lang="en-US" sz="1200" u="none" strike="noStrike">
                          <a:effectLst/>
                        </a:rPr>
                        <a:t>3</a:t>
                      </a:r>
                      <a:endParaRPr lang="en-US" sz="1200" b="0" i="0" u="none" strike="noStrike">
                        <a:solidFill>
                          <a:srgbClr val="000000"/>
                        </a:solidFill>
                        <a:effectLst/>
                        <a:latin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645492101"/>
                  </a:ext>
                </a:extLst>
              </a:tr>
              <a:tr h="257157">
                <a:tc>
                  <a:txBody>
                    <a:bodyPr/>
                    <a:lstStyle/>
                    <a:p>
                      <a:pPr algn="ctr" fontAlgn="ctr"/>
                      <a:r>
                        <a:rPr lang="en-US" sz="1200" u="none" strike="noStrike" dirty="0">
                          <a:effectLst/>
                        </a:rPr>
                        <a:t>P-Value Cutoff</a:t>
                      </a:r>
                      <a:endParaRPr lang="en-US" sz="1200" b="1" i="0" u="none" strike="noStrike" dirty="0">
                        <a:solidFill>
                          <a:srgbClr val="000000"/>
                        </a:solidFill>
                        <a:effectLst/>
                        <a:latin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endParaRPr lang="en-US" sz="1200" b="0" i="0" u="none" strike="noStrike" dirty="0">
                        <a:solidFill>
                          <a:srgbClr val="000000"/>
                        </a:solidFill>
                        <a:effectLst/>
                        <a:latin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endParaRPr lang="en-US" sz="1200" b="0" i="0" u="none" strike="noStrike" dirty="0">
                        <a:solidFill>
                          <a:srgbClr val="000000"/>
                        </a:solidFill>
                        <a:effectLst/>
                        <a:latin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endParaRPr lang="en-US" sz="1200" b="0" i="0" u="none" strike="noStrike">
                        <a:solidFill>
                          <a:srgbClr val="000000"/>
                        </a:solidFill>
                        <a:effectLst/>
                        <a:latin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endParaRPr lang="en-US" sz="1200" b="0" i="0" u="none" strike="noStrike">
                        <a:solidFill>
                          <a:srgbClr val="000000"/>
                        </a:solidFill>
                        <a:effectLst/>
                        <a:latin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US" sz="1200" u="none" strike="noStrike">
                          <a:effectLst/>
                        </a:rPr>
                        <a:t>0.05</a:t>
                      </a:r>
                      <a:endParaRPr lang="en-US" sz="1200" b="0" i="0" u="none" strike="noStrike">
                        <a:solidFill>
                          <a:srgbClr val="000000"/>
                        </a:solidFill>
                        <a:effectLst/>
                        <a:latin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US" sz="1200" u="none" strike="noStrike">
                          <a:effectLst/>
                        </a:rPr>
                        <a:t>0.1</a:t>
                      </a:r>
                      <a:endParaRPr lang="en-US" sz="1200" b="0" i="0" u="none" strike="noStrike">
                        <a:solidFill>
                          <a:srgbClr val="000000"/>
                        </a:solidFill>
                        <a:effectLst/>
                        <a:latin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US" sz="1200" u="none" strike="noStrike">
                          <a:effectLst/>
                        </a:rPr>
                        <a:t>0.2</a:t>
                      </a:r>
                      <a:endParaRPr lang="en-US" sz="1200" b="0" i="0" u="none" strike="noStrike">
                        <a:solidFill>
                          <a:srgbClr val="000000"/>
                        </a:solidFill>
                        <a:effectLst/>
                        <a:latin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US" sz="1200" u="none" strike="noStrike">
                          <a:effectLst/>
                        </a:rPr>
                        <a:t>0.05</a:t>
                      </a:r>
                      <a:endParaRPr lang="en-US" sz="1200" b="0" i="0" u="none" strike="noStrike">
                        <a:solidFill>
                          <a:srgbClr val="000000"/>
                        </a:solidFill>
                        <a:effectLst/>
                        <a:latin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US" sz="1200" u="none" strike="noStrike">
                          <a:effectLst/>
                        </a:rPr>
                        <a:t>0.1</a:t>
                      </a:r>
                      <a:endParaRPr lang="en-US" sz="1200" b="0" i="0" u="none" strike="noStrike">
                        <a:solidFill>
                          <a:srgbClr val="000000"/>
                        </a:solidFill>
                        <a:effectLst/>
                        <a:latin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US" sz="1200" u="none" strike="noStrike">
                          <a:effectLst/>
                        </a:rPr>
                        <a:t>0.2</a:t>
                      </a:r>
                      <a:endParaRPr lang="en-US" sz="1200" b="0" i="0" u="none" strike="noStrike">
                        <a:solidFill>
                          <a:srgbClr val="000000"/>
                        </a:solidFill>
                        <a:effectLst/>
                        <a:latin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255684492"/>
                  </a:ext>
                </a:extLst>
              </a:tr>
              <a:tr h="257157">
                <a:tc>
                  <a:txBody>
                    <a:bodyPr/>
                    <a:lstStyle/>
                    <a:p>
                      <a:pPr algn="ctr" fontAlgn="ctr"/>
                      <a:r>
                        <a:rPr lang="en-US" sz="1200" u="none" strike="noStrike" dirty="0">
                          <a:effectLst/>
                        </a:rPr>
                        <a:t>SLE European</a:t>
                      </a:r>
                      <a:endParaRPr lang="en-US" sz="1200" b="1" i="0" u="none" strike="noStrike" dirty="0">
                        <a:solidFill>
                          <a:srgbClr val="000000"/>
                        </a:solidFill>
                        <a:effectLst/>
                        <a:latin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US" sz="1200" u="none" strike="noStrike" dirty="0">
                          <a:effectLst/>
                        </a:rPr>
                        <a:t>1</a:t>
                      </a:r>
                      <a:endParaRPr lang="en-US" sz="1200" b="0" i="0" u="none" strike="noStrike" dirty="0">
                        <a:solidFill>
                          <a:srgbClr val="000000"/>
                        </a:solidFill>
                        <a:effectLst/>
                        <a:latin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rowSpan="10">
                  <a:txBody>
                    <a:bodyPr/>
                    <a:lstStyle/>
                    <a:p>
                      <a:pPr algn="ctr" fontAlgn="ctr"/>
                      <a:r>
                        <a:rPr lang="en-US" sz="1200" u="none" strike="noStrike" dirty="0">
                          <a:effectLst/>
                        </a:rPr>
                        <a:t>88</a:t>
                      </a:r>
                      <a:endParaRPr lang="en-US" sz="1200" b="0" i="0" u="none" strike="noStrike" dirty="0">
                        <a:solidFill>
                          <a:srgbClr val="000000"/>
                        </a:solidFill>
                        <a:effectLst/>
                        <a:latin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rowSpan="10">
                  <a:txBody>
                    <a:bodyPr/>
                    <a:lstStyle/>
                    <a:p>
                      <a:pPr algn="ctr" fontAlgn="ctr"/>
                      <a:r>
                        <a:rPr lang="en-US" sz="1200" u="none" strike="noStrike" dirty="0">
                          <a:effectLst/>
                        </a:rPr>
                        <a:t>84</a:t>
                      </a:r>
                      <a:endParaRPr lang="en-US" sz="1200" b="0" i="0" u="none" strike="noStrike" dirty="0">
                        <a:solidFill>
                          <a:srgbClr val="000000"/>
                        </a:solidFill>
                        <a:effectLst/>
                        <a:latin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US" sz="1200" u="none" strike="noStrike">
                          <a:effectLst/>
                        </a:rPr>
                        <a:t>61</a:t>
                      </a:r>
                      <a:endParaRPr lang="en-US" sz="1200" b="0" i="0" u="none" strike="noStrike">
                        <a:solidFill>
                          <a:srgbClr val="000000"/>
                        </a:solidFill>
                        <a:effectLst/>
                        <a:latin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US" sz="1200" u="none" strike="noStrike">
                          <a:effectLst/>
                        </a:rPr>
                        <a:t>57</a:t>
                      </a:r>
                      <a:endParaRPr lang="en-US" sz="1200" b="0" i="0" u="none" strike="noStrike">
                        <a:solidFill>
                          <a:srgbClr val="000000"/>
                        </a:solidFill>
                        <a:effectLst/>
                        <a:latin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US" sz="1200" u="none" strike="noStrike">
                          <a:effectLst/>
                        </a:rPr>
                        <a:t>57</a:t>
                      </a:r>
                      <a:endParaRPr lang="en-US" sz="1200" b="0" i="0" u="none" strike="noStrike">
                        <a:solidFill>
                          <a:srgbClr val="000000"/>
                        </a:solidFill>
                        <a:effectLst/>
                        <a:latin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US" sz="1200" u="none" strike="noStrike">
                          <a:effectLst/>
                        </a:rPr>
                        <a:t>57</a:t>
                      </a:r>
                      <a:endParaRPr lang="en-US" sz="1200" b="0" i="0" u="none" strike="noStrike">
                        <a:solidFill>
                          <a:srgbClr val="000000"/>
                        </a:solidFill>
                        <a:effectLst/>
                        <a:latin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US" sz="1200" u="none" strike="noStrike">
                          <a:effectLst/>
                        </a:rPr>
                        <a:t>53</a:t>
                      </a:r>
                      <a:endParaRPr lang="en-US" sz="1200" b="0" i="0" u="none" strike="noStrike">
                        <a:solidFill>
                          <a:srgbClr val="000000"/>
                        </a:solidFill>
                        <a:effectLst/>
                        <a:latin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US" sz="1200" u="none" strike="noStrike">
                          <a:effectLst/>
                        </a:rPr>
                        <a:t>53</a:t>
                      </a:r>
                      <a:endParaRPr lang="en-US" sz="1200" b="0" i="0" u="none" strike="noStrike">
                        <a:solidFill>
                          <a:srgbClr val="000000"/>
                        </a:solidFill>
                        <a:effectLst/>
                        <a:latin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US" sz="1200" u="none" strike="noStrike">
                          <a:effectLst/>
                        </a:rPr>
                        <a:t>53</a:t>
                      </a:r>
                      <a:endParaRPr lang="en-US" sz="1200" b="0" i="0" u="none" strike="noStrike">
                        <a:solidFill>
                          <a:srgbClr val="000000"/>
                        </a:solidFill>
                        <a:effectLst/>
                        <a:latin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627576524"/>
                  </a:ext>
                </a:extLst>
              </a:tr>
              <a:tr h="257157">
                <a:tc>
                  <a:txBody>
                    <a:bodyPr/>
                    <a:lstStyle/>
                    <a:p>
                      <a:pPr algn="ctr" fontAlgn="ctr"/>
                      <a:endParaRPr lang="en-US" sz="1200" b="1" i="0" u="none" strike="noStrike" dirty="0">
                        <a:solidFill>
                          <a:srgbClr val="000000"/>
                        </a:solidFill>
                        <a:effectLst/>
                        <a:latin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US" sz="1200" u="none" strike="noStrike" dirty="0">
                          <a:effectLst/>
                        </a:rPr>
                        <a:t>2</a:t>
                      </a:r>
                      <a:endParaRPr lang="en-US" sz="1200" b="0" i="0" u="none" strike="noStrike" dirty="0">
                        <a:solidFill>
                          <a:srgbClr val="000000"/>
                        </a:solidFill>
                        <a:effectLst/>
                        <a:latin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vMerge="1">
                  <a:txBody>
                    <a:bodyPr/>
                    <a:lstStyle/>
                    <a:p>
                      <a:endParaRPr lang="en-US"/>
                    </a:p>
                  </a:txBody>
                  <a:tcPr/>
                </a:tc>
                <a:tc vMerge="1">
                  <a:txBody>
                    <a:bodyPr/>
                    <a:lstStyle/>
                    <a:p>
                      <a:endParaRPr lang="en-US"/>
                    </a:p>
                  </a:txBody>
                  <a:tcPr/>
                </a:tc>
                <a:tc>
                  <a:txBody>
                    <a:bodyPr/>
                    <a:lstStyle/>
                    <a:p>
                      <a:pPr algn="ctr" fontAlgn="ctr"/>
                      <a:r>
                        <a:rPr lang="en-US" sz="1200" u="none" strike="noStrike" dirty="0">
                          <a:effectLst/>
                        </a:rPr>
                        <a:t>61</a:t>
                      </a:r>
                      <a:endParaRPr lang="en-US" sz="1200" b="0" i="0" u="none" strike="noStrike" dirty="0">
                        <a:solidFill>
                          <a:srgbClr val="000000"/>
                        </a:solidFill>
                        <a:effectLst/>
                        <a:latin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US" sz="1200" u="none" strike="noStrike">
                          <a:effectLst/>
                        </a:rPr>
                        <a:t>78</a:t>
                      </a:r>
                      <a:endParaRPr lang="en-US" sz="1200" b="0" i="0" u="none" strike="noStrike">
                        <a:solidFill>
                          <a:srgbClr val="000000"/>
                        </a:solidFill>
                        <a:effectLst/>
                        <a:latin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US" sz="1200" u="none" strike="noStrike">
                          <a:effectLst/>
                        </a:rPr>
                        <a:t>78</a:t>
                      </a:r>
                      <a:endParaRPr lang="en-US" sz="1200" b="0" i="0" u="none" strike="noStrike">
                        <a:solidFill>
                          <a:srgbClr val="000000"/>
                        </a:solidFill>
                        <a:effectLst/>
                        <a:latin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US" sz="1200" u="none" strike="noStrike">
                          <a:effectLst/>
                        </a:rPr>
                        <a:t>81</a:t>
                      </a:r>
                      <a:endParaRPr lang="en-US" sz="1200" b="0" i="0" u="none" strike="noStrike">
                        <a:solidFill>
                          <a:srgbClr val="000000"/>
                        </a:solidFill>
                        <a:effectLst/>
                        <a:latin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US" sz="1200" u="none" strike="noStrike">
                          <a:effectLst/>
                        </a:rPr>
                        <a:t>56</a:t>
                      </a:r>
                      <a:endParaRPr lang="en-US" sz="1200" b="0" i="0" u="none" strike="noStrike">
                        <a:solidFill>
                          <a:srgbClr val="000000"/>
                        </a:solidFill>
                        <a:effectLst/>
                        <a:latin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US" sz="1200" u="none" strike="noStrike">
                          <a:effectLst/>
                        </a:rPr>
                        <a:t>56</a:t>
                      </a:r>
                      <a:endParaRPr lang="en-US" sz="1200" b="0" i="0" u="none" strike="noStrike">
                        <a:solidFill>
                          <a:srgbClr val="000000"/>
                        </a:solidFill>
                        <a:effectLst/>
                        <a:latin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US" sz="1200" u="none" strike="noStrike">
                          <a:effectLst/>
                        </a:rPr>
                        <a:t>56</a:t>
                      </a:r>
                      <a:endParaRPr lang="en-US" sz="1200" b="0" i="0" u="none" strike="noStrike">
                        <a:solidFill>
                          <a:srgbClr val="000000"/>
                        </a:solidFill>
                        <a:effectLst/>
                        <a:latin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2414839268"/>
                  </a:ext>
                </a:extLst>
              </a:tr>
              <a:tr h="257157">
                <a:tc>
                  <a:txBody>
                    <a:bodyPr/>
                    <a:lstStyle/>
                    <a:p>
                      <a:pPr algn="ctr" fontAlgn="ctr"/>
                      <a:endParaRPr lang="en-US" sz="1200" b="1" i="0" u="none" strike="noStrike">
                        <a:solidFill>
                          <a:srgbClr val="000000"/>
                        </a:solidFill>
                        <a:effectLst/>
                        <a:latin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US" sz="1200" u="none" strike="noStrike" dirty="0">
                          <a:effectLst/>
                        </a:rPr>
                        <a:t>3</a:t>
                      </a:r>
                      <a:endParaRPr lang="en-US" sz="1200" b="0" i="0" u="none" strike="noStrike" dirty="0">
                        <a:solidFill>
                          <a:srgbClr val="000000"/>
                        </a:solidFill>
                        <a:effectLst/>
                        <a:latin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vMerge="1">
                  <a:txBody>
                    <a:bodyPr/>
                    <a:lstStyle/>
                    <a:p>
                      <a:endParaRPr lang="en-US"/>
                    </a:p>
                  </a:txBody>
                  <a:tcPr/>
                </a:tc>
                <a:tc vMerge="1">
                  <a:txBody>
                    <a:bodyPr/>
                    <a:lstStyle/>
                    <a:p>
                      <a:endParaRPr lang="en-US"/>
                    </a:p>
                  </a:txBody>
                  <a:tcPr/>
                </a:tc>
                <a:tc>
                  <a:txBody>
                    <a:bodyPr/>
                    <a:lstStyle/>
                    <a:p>
                      <a:pPr algn="ctr" fontAlgn="ctr"/>
                      <a:r>
                        <a:rPr lang="en-US" sz="1200" u="none" strike="noStrike" dirty="0">
                          <a:effectLst/>
                        </a:rPr>
                        <a:t>30</a:t>
                      </a:r>
                      <a:endParaRPr lang="en-US" sz="1200" b="0" i="0" u="none" strike="noStrike" dirty="0">
                        <a:solidFill>
                          <a:srgbClr val="000000"/>
                        </a:solidFill>
                        <a:effectLst/>
                        <a:latin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US" sz="1200" u="none" strike="noStrike" dirty="0">
                          <a:effectLst/>
                        </a:rPr>
                        <a:t>101</a:t>
                      </a:r>
                      <a:endParaRPr lang="en-US" sz="1200" b="0" i="0" u="none" strike="noStrike" dirty="0">
                        <a:solidFill>
                          <a:srgbClr val="000000"/>
                        </a:solidFill>
                        <a:effectLst/>
                        <a:latin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US" sz="1200" u="none" strike="noStrike">
                          <a:effectLst/>
                        </a:rPr>
                        <a:t>104</a:t>
                      </a:r>
                      <a:endParaRPr lang="en-US" sz="1200" b="0" i="0" u="none" strike="noStrike">
                        <a:solidFill>
                          <a:srgbClr val="000000"/>
                        </a:solidFill>
                        <a:effectLst/>
                        <a:latin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US" sz="1200" u="none" strike="noStrike">
                          <a:effectLst/>
                        </a:rPr>
                        <a:t>105</a:t>
                      </a:r>
                      <a:endParaRPr lang="en-US" sz="1200" b="0" i="0" u="none" strike="noStrike">
                        <a:solidFill>
                          <a:srgbClr val="000000"/>
                        </a:solidFill>
                        <a:effectLst/>
                        <a:latin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US" sz="1200" u="none" strike="noStrike">
                          <a:effectLst/>
                        </a:rPr>
                        <a:t>66</a:t>
                      </a:r>
                      <a:endParaRPr lang="en-US" sz="1200" b="0" i="0" u="none" strike="noStrike">
                        <a:solidFill>
                          <a:srgbClr val="000000"/>
                        </a:solidFill>
                        <a:effectLst/>
                        <a:latin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US" sz="1200" u="none" strike="noStrike">
                          <a:effectLst/>
                        </a:rPr>
                        <a:t>66</a:t>
                      </a:r>
                      <a:endParaRPr lang="en-US" sz="1200" b="0" i="0" u="none" strike="noStrike">
                        <a:solidFill>
                          <a:srgbClr val="000000"/>
                        </a:solidFill>
                        <a:effectLst/>
                        <a:latin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US" sz="1200" u="none" strike="noStrike">
                          <a:effectLst/>
                        </a:rPr>
                        <a:t>66</a:t>
                      </a:r>
                      <a:endParaRPr lang="en-US" sz="1200" b="0" i="0" u="none" strike="noStrike">
                        <a:solidFill>
                          <a:srgbClr val="000000"/>
                        </a:solidFill>
                        <a:effectLst/>
                        <a:latin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3419785333"/>
                  </a:ext>
                </a:extLst>
              </a:tr>
              <a:tr h="257157">
                <a:tc>
                  <a:txBody>
                    <a:bodyPr/>
                    <a:lstStyle/>
                    <a:p>
                      <a:pPr algn="ctr" fontAlgn="ctr"/>
                      <a:endParaRPr lang="en-US" sz="1200" b="1" i="0" u="none" strike="noStrike">
                        <a:solidFill>
                          <a:srgbClr val="000000"/>
                        </a:solidFill>
                        <a:effectLst/>
                        <a:latin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US" sz="1200" u="none" strike="noStrike" dirty="0">
                          <a:effectLst/>
                        </a:rPr>
                        <a:t>4</a:t>
                      </a:r>
                      <a:endParaRPr lang="en-US" sz="1200" b="0" i="0" u="none" strike="noStrike" dirty="0">
                        <a:solidFill>
                          <a:srgbClr val="000000"/>
                        </a:solidFill>
                        <a:effectLst/>
                        <a:latin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vMerge="1">
                  <a:txBody>
                    <a:bodyPr/>
                    <a:lstStyle/>
                    <a:p>
                      <a:endParaRPr lang="en-US"/>
                    </a:p>
                  </a:txBody>
                  <a:tcPr/>
                </a:tc>
                <a:tc vMerge="1">
                  <a:txBody>
                    <a:bodyPr/>
                    <a:lstStyle/>
                    <a:p>
                      <a:endParaRPr lang="en-US"/>
                    </a:p>
                  </a:txBody>
                  <a:tcPr/>
                </a:tc>
                <a:tc>
                  <a:txBody>
                    <a:bodyPr/>
                    <a:lstStyle/>
                    <a:p>
                      <a:pPr algn="ctr" fontAlgn="ctr"/>
                      <a:r>
                        <a:rPr lang="en-US" sz="1200" u="none" strike="noStrike" dirty="0">
                          <a:effectLst/>
                        </a:rPr>
                        <a:t>28</a:t>
                      </a:r>
                      <a:endParaRPr lang="en-US" sz="1200" b="0" i="0" u="none" strike="noStrike" dirty="0">
                        <a:solidFill>
                          <a:srgbClr val="000000"/>
                        </a:solidFill>
                        <a:effectLst/>
                        <a:latin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US" sz="1200" u="none" strike="noStrike" dirty="0">
                          <a:effectLst/>
                        </a:rPr>
                        <a:t>118</a:t>
                      </a:r>
                      <a:endParaRPr lang="en-US" sz="1200" b="0" i="0" u="none" strike="noStrike" dirty="0">
                        <a:solidFill>
                          <a:srgbClr val="000000"/>
                        </a:solidFill>
                        <a:effectLst/>
                        <a:latin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US" sz="1200" u="none" strike="noStrike" dirty="0">
                          <a:effectLst/>
                        </a:rPr>
                        <a:t>122</a:t>
                      </a:r>
                      <a:endParaRPr lang="en-US" sz="1200" b="0" i="0" u="none" strike="noStrike" dirty="0">
                        <a:solidFill>
                          <a:srgbClr val="000000"/>
                        </a:solidFill>
                        <a:effectLst/>
                        <a:latin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US" sz="1200" u="none" strike="noStrike">
                          <a:effectLst/>
                        </a:rPr>
                        <a:t>127</a:t>
                      </a:r>
                      <a:endParaRPr lang="en-US" sz="1200" b="0" i="0" u="none" strike="noStrike">
                        <a:solidFill>
                          <a:srgbClr val="000000"/>
                        </a:solidFill>
                        <a:effectLst/>
                        <a:latin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US" sz="1200" u="none" strike="noStrike">
                          <a:effectLst/>
                        </a:rPr>
                        <a:t>91</a:t>
                      </a:r>
                      <a:endParaRPr lang="en-US" sz="1200" b="0" i="0" u="none" strike="noStrike">
                        <a:solidFill>
                          <a:srgbClr val="000000"/>
                        </a:solidFill>
                        <a:effectLst/>
                        <a:latin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US" sz="1200" u="none" strike="noStrike">
                          <a:effectLst/>
                        </a:rPr>
                        <a:t>91</a:t>
                      </a:r>
                      <a:endParaRPr lang="en-US" sz="1200" b="0" i="0" u="none" strike="noStrike">
                        <a:solidFill>
                          <a:srgbClr val="000000"/>
                        </a:solidFill>
                        <a:effectLst/>
                        <a:latin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US" sz="1200" u="none" strike="noStrike">
                          <a:effectLst/>
                        </a:rPr>
                        <a:t>92</a:t>
                      </a:r>
                      <a:endParaRPr lang="en-US" sz="1200" b="0" i="0" u="none" strike="noStrike">
                        <a:solidFill>
                          <a:srgbClr val="000000"/>
                        </a:solidFill>
                        <a:effectLst/>
                        <a:latin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746414625"/>
                  </a:ext>
                </a:extLst>
              </a:tr>
              <a:tr h="257157">
                <a:tc>
                  <a:txBody>
                    <a:bodyPr/>
                    <a:lstStyle/>
                    <a:p>
                      <a:pPr algn="ctr" fontAlgn="ctr"/>
                      <a:endParaRPr lang="en-US" sz="1200" b="1" i="0" u="none" strike="noStrike">
                        <a:solidFill>
                          <a:srgbClr val="000000"/>
                        </a:solidFill>
                        <a:effectLst/>
                        <a:latin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US" sz="1200" u="none" strike="noStrike" dirty="0">
                          <a:effectLst/>
                        </a:rPr>
                        <a:t>5</a:t>
                      </a:r>
                      <a:endParaRPr lang="en-US" sz="1200" b="0" i="0" u="none" strike="noStrike" dirty="0">
                        <a:solidFill>
                          <a:srgbClr val="000000"/>
                        </a:solidFill>
                        <a:effectLst/>
                        <a:latin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vMerge="1">
                  <a:txBody>
                    <a:bodyPr/>
                    <a:lstStyle/>
                    <a:p>
                      <a:endParaRPr lang="en-US"/>
                    </a:p>
                  </a:txBody>
                  <a:tcPr/>
                </a:tc>
                <a:tc vMerge="1">
                  <a:txBody>
                    <a:bodyPr/>
                    <a:lstStyle/>
                    <a:p>
                      <a:endParaRPr lang="en-US"/>
                    </a:p>
                  </a:txBody>
                  <a:tcPr/>
                </a:tc>
                <a:tc>
                  <a:txBody>
                    <a:bodyPr/>
                    <a:lstStyle/>
                    <a:p>
                      <a:pPr algn="ctr" fontAlgn="ctr"/>
                      <a:r>
                        <a:rPr lang="en-US" sz="1200" u="none" strike="noStrike" dirty="0">
                          <a:effectLst/>
                        </a:rPr>
                        <a:t>29</a:t>
                      </a:r>
                      <a:endParaRPr lang="en-US" sz="1200" b="0" i="0" u="none" strike="noStrike" dirty="0">
                        <a:solidFill>
                          <a:srgbClr val="000000"/>
                        </a:solidFill>
                        <a:effectLst/>
                        <a:latin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US" sz="1200" u="none" strike="noStrike" dirty="0">
                          <a:effectLst/>
                        </a:rPr>
                        <a:t>120</a:t>
                      </a:r>
                      <a:endParaRPr lang="en-US" sz="1200" b="0" i="0" u="none" strike="noStrike" dirty="0">
                        <a:solidFill>
                          <a:srgbClr val="000000"/>
                        </a:solidFill>
                        <a:effectLst/>
                        <a:latin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US" sz="1200" u="none" strike="noStrike" dirty="0">
                          <a:effectLst/>
                        </a:rPr>
                        <a:t>124</a:t>
                      </a:r>
                      <a:endParaRPr lang="en-US" sz="1200" b="0" i="0" u="none" strike="noStrike" dirty="0">
                        <a:solidFill>
                          <a:srgbClr val="000000"/>
                        </a:solidFill>
                        <a:effectLst/>
                        <a:latin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US" sz="1200" u="none" strike="noStrike" dirty="0">
                          <a:effectLst/>
                        </a:rPr>
                        <a:t>134</a:t>
                      </a:r>
                      <a:endParaRPr lang="en-US" sz="1200" b="0" i="0" u="none" strike="noStrike" dirty="0">
                        <a:solidFill>
                          <a:srgbClr val="000000"/>
                        </a:solidFill>
                        <a:effectLst/>
                        <a:latin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US" sz="1200" u="none" strike="noStrike">
                          <a:effectLst/>
                        </a:rPr>
                        <a:t>92</a:t>
                      </a:r>
                      <a:endParaRPr lang="en-US" sz="1200" b="0" i="0" u="none" strike="noStrike">
                        <a:solidFill>
                          <a:srgbClr val="000000"/>
                        </a:solidFill>
                        <a:effectLst/>
                        <a:latin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US" sz="1200" u="none" strike="noStrike">
                          <a:effectLst/>
                        </a:rPr>
                        <a:t>93</a:t>
                      </a:r>
                      <a:endParaRPr lang="en-US" sz="1200" b="0" i="0" u="none" strike="noStrike">
                        <a:solidFill>
                          <a:srgbClr val="000000"/>
                        </a:solidFill>
                        <a:effectLst/>
                        <a:latin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US" sz="1200" u="none" strike="noStrike">
                          <a:effectLst/>
                        </a:rPr>
                        <a:t>95</a:t>
                      </a:r>
                      <a:endParaRPr lang="en-US" sz="1200" b="0" i="0" u="none" strike="noStrike">
                        <a:solidFill>
                          <a:srgbClr val="000000"/>
                        </a:solidFill>
                        <a:effectLst/>
                        <a:latin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497269878"/>
                  </a:ext>
                </a:extLst>
              </a:tr>
              <a:tr h="257157">
                <a:tc>
                  <a:txBody>
                    <a:bodyPr/>
                    <a:lstStyle/>
                    <a:p>
                      <a:pPr algn="ctr" fontAlgn="ctr"/>
                      <a:r>
                        <a:rPr lang="en-US" sz="1200" u="none" strike="noStrike">
                          <a:effectLst/>
                        </a:rPr>
                        <a:t>SLE East Asian</a:t>
                      </a:r>
                      <a:endParaRPr lang="en-US" sz="1200" b="1" i="0" u="none" strike="noStrike">
                        <a:solidFill>
                          <a:srgbClr val="000000"/>
                        </a:solidFill>
                        <a:effectLst/>
                        <a:latin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US" sz="1200" u="none" strike="noStrike" dirty="0">
                          <a:effectLst/>
                        </a:rPr>
                        <a:t>1</a:t>
                      </a:r>
                      <a:endParaRPr lang="en-US" sz="1200" b="0" i="0" u="none" strike="noStrike" dirty="0">
                        <a:solidFill>
                          <a:srgbClr val="000000"/>
                        </a:solidFill>
                        <a:effectLst/>
                        <a:latin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vMerge="1">
                  <a:txBody>
                    <a:bodyPr/>
                    <a:lstStyle/>
                    <a:p>
                      <a:endParaRPr lang="en-US"/>
                    </a:p>
                  </a:txBody>
                  <a:tcPr/>
                </a:tc>
                <a:tc vMerge="1">
                  <a:txBody>
                    <a:bodyPr/>
                    <a:lstStyle/>
                    <a:p>
                      <a:endParaRPr lang="en-US"/>
                    </a:p>
                  </a:txBody>
                  <a:tcPr/>
                </a:tc>
                <a:tc>
                  <a:txBody>
                    <a:bodyPr/>
                    <a:lstStyle/>
                    <a:p>
                      <a:pPr algn="ctr" fontAlgn="ctr"/>
                      <a:r>
                        <a:rPr lang="en-US" sz="1200" u="none" strike="noStrike" dirty="0">
                          <a:effectLst/>
                        </a:rPr>
                        <a:t>27</a:t>
                      </a:r>
                      <a:endParaRPr lang="en-US" sz="1200" b="0" i="0" u="none" strike="noStrike" dirty="0">
                        <a:solidFill>
                          <a:srgbClr val="000000"/>
                        </a:solidFill>
                        <a:effectLst/>
                        <a:latin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US" sz="1200" u="none" strike="noStrike" dirty="0">
                          <a:effectLst/>
                        </a:rPr>
                        <a:t>61</a:t>
                      </a:r>
                      <a:endParaRPr lang="en-US" sz="1200" b="0" i="0" u="none" strike="noStrike" dirty="0">
                        <a:solidFill>
                          <a:srgbClr val="000000"/>
                        </a:solidFill>
                        <a:effectLst/>
                        <a:latin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US" sz="1200" u="none" strike="noStrike" dirty="0">
                          <a:effectLst/>
                        </a:rPr>
                        <a:t>62</a:t>
                      </a:r>
                      <a:endParaRPr lang="en-US" sz="1200" b="0" i="0" u="none" strike="noStrike" dirty="0">
                        <a:solidFill>
                          <a:srgbClr val="000000"/>
                        </a:solidFill>
                        <a:effectLst/>
                        <a:latin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US" sz="1200" u="none" strike="noStrike" dirty="0">
                          <a:effectLst/>
                        </a:rPr>
                        <a:t>62</a:t>
                      </a:r>
                      <a:endParaRPr lang="en-US" sz="1200" b="0" i="0" u="none" strike="noStrike" dirty="0">
                        <a:solidFill>
                          <a:srgbClr val="000000"/>
                        </a:solidFill>
                        <a:effectLst/>
                        <a:latin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US" sz="1200" u="none" strike="noStrike">
                          <a:effectLst/>
                        </a:rPr>
                        <a:t>29</a:t>
                      </a:r>
                      <a:endParaRPr lang="en-US" sz="1200" b="0" i="0" u="none" strike="noStrike">
                        <a:solidFill>
                          <a:srgbClr val="000000"/>
                        </a:solidFill>
                        <a:effectLst/>
                        <a:latin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US" sz="1200" u="none" strike="noStrike">
                          <a:effectLst/>
                        </a:rPr>
                        <a:t>29</a:t>
                      </a:r>
                      <a:endParaRPr lang="en-US" sz="1200" b="0" i="0" u="none" strike="noStrike">
                        <a:solidFill>
                          <a:srgbClr val="000000"/>
                        </a:solidFill>
                        <a:effectLst/>
                        <a:latin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US" sz="1200" u="none" strike="noStrike">
                          <a:effectLst/>
                        </a:rPr>
                        <a:t>29</a:t>
                      </a:r>
                      <a:endParaRPr lang="en-US" sz="1200" b="0" i="0" u="none" strike="noStrike">
                        <a:solidFill>
                          <a:srgbClr val="000000"/>
                        </a:solidFill>
                        <a:effectLst/>
                        <a:latin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2223244931"/>
                  </a:ext>
                </a:extLst>
              </a:tr>
              <a:tr h="257157">
                <a:tc>
                  <a:txBody>
                    <a:bodyPr/>
                    <a:lstStyle/>
                    <a:p>
                      <a:pPr algn="ctr" fontAlgn="ctr"/>
                      <a:endParaRPr lang="en-US" sz="1200" b="1" i="0" u="none" strike="noStrike">
                        <a:solidFill>
                          <a:srgbClr val="000000"/>
                        </a:solidFill>
                        <a:effectLst/>
                        <a:latin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US" sz="1200" u="none" strike="noStrike" dirty="0">
                          <a:effectLst/>
                        </a:rPr>
                        <a:t>2</a:t>
                      </a:r>
                      <a:endParaRPr lang="en-US" sz="1200" b="0" i="0" u="none" strike="noStrike" dirty="0">
                        <a:solidFill>
                          <a:srgbClr val="000000"/>
                        </a:solidFill>
                        <a:effectLst/>
                        <a:latin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vMerge="1">
                  <a:txBody>
                    <a:bodyPr/>
                    <a:lstStyle/>
                    <a:p>
                      <a:endParaRPr lang="en-US"/>
                    </a:p>
                  </a:txBody>
                  <a:tcPr/>
                </a:tc>
                <a:tc vMerge="1">
                  <a:txBody>
                    <a:bodyPr/>
                    <a:lstStyle/>
                    <a:p>
                      <a:endParaRPr lang="en-US"/>
                    </a:p>
                  </a:txBody>
                  <a:tcPr/>
                </a:tc>
                <a:tc>
                  <a:txBody>
                    <a:bodyPr/>
                    <a:lstStyle/>
                    <a:p>
                      <a:pPr algn="ctr" fontAlgn="ctr"/>
                      <a:r>
                        <a:rPr lang="en-US" sz="1200" u="none" strike="noStrike" dirty="0">
                          <a:effectLst/>
                        </a:rPr>
                        <a:t>27</a:t>
                      </a:r>
                      <a:endParaRPr lang="en-US" sz="1200" b="0" i="0" u="none" strike="noStrike" dirty="0">
                        <a:solidFill>
                          <a:srgbClr val="000000"/>
                        </a:solidFill>
                        <a:effectLst/>
                        <a:latin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US" sz="1200" u="none" strike="noStrike" dirty="0">
                          <a:effectLst/>
                        </a:rPr>
                        <a:t>59</a:t>
                      </a:r>
                      <a:endParaRPr lang="en-US" sz="1200" b="0" i="0" u="none" strike="noStrike" dirty="0">
                        <a:solidFill>
                          <a:srgbClr val="000000"/>
                        </a:solidFill>
                        <a:effectLst/>
                        <a:latin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US" sz="1200" u="none" strike="noStrike" dirty="0">
                          <a:effectLst/>
                        </a:rPr>
                        <a:t>61</a:t>
                      </a:r>
                      <a:endParaRPr lang="en-US" sz="1200" b="0" i="0" u="none" strike="noStrike" dirty="0">
                        <a:solidFill>
                          <a:srgbClr val="000000"/>
                        </a:solidFill>
                        <a:effectLst/>
                        <a:latin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US" sz="1200" u="none" strike="noStrike" dirty="0">
                          <a:effectLst/>
                        </a:rPr>
                        <a:t>62</a:t>
                      </a:r>
                      <a:endParaRPr lang="en-US" sz="1200" b="0" i="0" u="none" strike="noStrike" dirty="0">
                        <a:solidFill>
                          <a:srgbClr val="000000"/>
                        </a:solidFill>
                        <a:effectLst/>
                        <a:latin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US" sz="1200" u="none" strike="noStrike">
                          <a:effectLst/>
                        </a:rPr>
                        <a:t>34</a:t>
                      </a:r>
                      <a:endParaRPr lang="en-US" sz="1200" b="0" i="0" u="none" strike="noStrike">
                        <a:solidFill>
                          <a:srgbClr val="000000"/>
                        </a:solidFill>
                        <a:effectLst/>
                        <a:latin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US" sz="1200" u="none" strike="noStrike">
                          <a:effectLst/>
                        </a:rPr>
                        <a:t>35</a:t>
                      </a:r>
                      <a:endParaRPr lang="en-US" sz="1200" b="0" i="0" u="none" strike="noStrike">
                        <a:solidFill>
                          <a:srgbClr val="000000"/>
                        </a:solidFill>
                        <a:effectLst/>
                        <a:latin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US" sz="1200" u="none" strike="noStrike">
                          <a:effectLst/>
                        </a:rPr>
                        <a:t>35</a:t>
                      </a:r>
                      <a:endParaRPr lang="en-US" sz="1200" b="0" i="0" u="none" strike="noStrike">
                        <a:solidFill>
                          <a:srgbClr val="000000"/>
                        </a:solidFill>
                        <a:effectLst/>
                        <a:latin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967506487"/>
                  </a:ext>
                </a:extLst>
              </a:tr>
              <a:tr h="257157">
                <a:tc>
                  <a:txBody>
                    <a:bodyPr/>
                    <a:lstStyle/>
                    <a:p>
                      <a:pPr algn="ctr" fontAlgn="ctr"/>
                      <a:endParaRPr lang="en-US" sz="1200" b="1" i="0" u="none" strike="noStrike">
                        <a:solidFill>
                          <a:srgbClr val="000000"/>
                        </a:solidFill>
                        <a:effectLst/>
                        <a:latin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US" sz="1200" u="none" strike="noStrike" dirty="0">
                          <a:effectLst/>
                        </a:rPr>
                        <a:t>3</a:t>
                      </a:r>
                      <a:endParaRPr lang="en-US" sz="1200" b="0" i="0" u="none" strike="noStrike" dirty="0">
                        <a:solidFill>
                          <a:srgbClr val="000000"/>
                        </a:solidFill>
                        <a:effectLst/>
                        <a:latin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vMerge="1">
                  <a:txBody>
                    <a:bodyPr/>
                    <a:lstStyle/>
                    <a:p>
                      <a:endParaRPr lang="en-US"/>
                    </a:p>
                  </a:txBody>
                  <a:tcPr/>
                </a:tc>
                <a:tc vMerge="1">
                  <a:txBody>
                    <a:bodyPr/>
                    <a:lstStyle/>
                    <a:p>
                      <a:endParaRPr lang="en-US"/>
                    </a:p>
                  </a:txBody>
                  <a:tcPr/>
                </a:tc>
                <a:tc>
                  <a:txBody>
                    <a:bodyPr/>
                    <a:lstStyle/>
                    <a:p>
                      <a:pPr algn="ctr" fontAlgn="ctr"/>
                      <a:r>
                        <a:rPr lang="en-US" sz="1200" u="none" strike="noStrike">
                          <a:effectLst/>
                        </a:rPr>
                        <a:t>15</a:t>
                      </a:r>
                      <a:endParaRPr lang="en-US" sz="1200" b="0" i="0" u="none" strike="noStrike">
                        <a:solidFill>
                          <a:srgbClr val="000000"/>
                        </a:solidFill>
                        <a:effectLst/>
                        <a:latin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US" sz="1200" u="none" strike="noStrike" dirty="0">
                          <a:effectLst/>
                        </a:rPr>
                        <a:t>100</a:t>
                      </a:r>
                      <a:endParaRPr lang="en-US" sz="1200" b="0" i="0" u="none" strike="noStrike" dirty="0">
                        <a:solidFill>
                          <a:srgbClr val="000000"/>
                        </a:solidFill>
                        <a:effectLst/>
                        <a:latin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US" sz="1200" u="none" strike="noStrike" dirty="0">
                          <a:effectLst/>
                        </a:rPr>
                        <a:t>101</a:t>
                      </a:r>
                      <a:endParaRPr lang="en-US" sz="1200" b="0" i="0" u="none" strike="noStrike" dirty="0">
                        <a:solidFill>
                          <a:srgbClr val="000000"/>
                        </a:solidFill>
                        <a:effectLst/>
                        <a:latin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US" sz="1200" u="none" strike="noStrike" dirty="0">
                          <a:effectLst/>
                        </a:rPr>
                        <a:t>103</a:t>
                      </a:r>
                      <a:endParaRPr lang="en-US" sz="1200" b="0" i="0" u="none" strike="noStrike" dirty="0">
                        <a:solidFill>
                          <a:srgbClr val="000000"/>
                        </a:solidFill>
                        <a:effectLst/>
                        <a:latin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US" sz="1200" u="none" strike="noStrike" dirty="0">
                          <a:effectLst/>
                        </a:rPr>
                        <a:t>79</a:t>
                      </a:r>
                      <a:endParaRPr lang="en-US" sz="1200" b="0" i="0" u="none" strike="noStrike" dirty="0">
                        <a:solidFill>
                          <a:srgbClr val="000000"/>
                        </a:solidFill>
                        <a:effectLst/>
                        <a:latin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US" sz="1200" u="none" strike="noStrike" dirty="0">
                          <a:effectLst/>
                        </a:rPr>
                        <a:t>79</a:t>
                      </a:r>
                      <a:endParaRPr lang="en-US" sz="1200" b="0" i="0" u="none" strike="noStrike" dirty="0">
                        <a:solidFill>
                          <a:srgbClr val="000000"/>
                        </a:solidFill>
                        <a:effectLst/>
                        <a:latin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US" sz="1200" u="none" strike="noStrike">
                          <a:effectLst/>
                        </a:rPr>
                        <a:t>80</a:t>
                      </a:r>
                      <a:endParaRPr lang="en-US" sz="1200" b="0" i="0" u="none" strike="noStrike">
                        <a:solidFill>
                          <a:srgbClr val="000000"/>
                        </a:solidFill>
                        <a:effectLst/>
                        <a:latin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357183917"/>
                  </a:ext>
                </a:extLst>
              </a:tr>
              <a:tr h="257157">
                <a:tc>
                  <a:txBody>
                    <a:bodyPr/>
                    <a:lstStyle/>
                    <a:p>
                      <a:pPr algn="ctr" fontAlgn="ctr"/>
                      <a:endParaRPr lang="en-US" sz="1200" b="1" i="0" u="none" strike="noStrike">
                        <a:solidFill>
                          <a:srgbClr val="000000"/>
                        </a:solidFill>
                        <a:effectLst/>
                        <a:latin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US" sz="1200" u="none" strike="noStrike" dirty="0">
                          <a:effectLst/>
                        </a:rPr>
                        <a:t>4</a:t>
                      </a:r>
                      <a:endParaRPr lang="en-US" sz="1200" b="0" i="0" u="none" strike="noStrike" dirty="0">
                        <a:solidFill>
                          <a:srgbClr val="000000"/>
                        </a:solidFill>
                        <a:effectLst/>
                        <a:latin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vMerge="1">
                  <a:txBody>
                    <a:bodyPr/>
                    <a:lstStyle/>
                    <a:p>
                      <a:endParaRPr lang="en-US"/>
                    </a:p>
                  </a:txBody>
                  <a:tcPr/>
                </a:tc>
                <a:tc vMerge="1">
                  <a:txBody>
                    <a:bodyPr/>
                    <a:lstStyle/>
                    <a:p>
                      <a:endParaRPr lang="en-US"/>
                    </a:p>
                  </a:txBody>
                  <a:tcPr/>
                </a:tc>
                <a:tc>
                  <a:txBody>
                    <a:bodyPr/>
                    <a:lstStyle/>
                    <a:p>
                      <a:pPr algn="ctr" fontAlgn="ctr"/>
                      <a:r>
                        <a:rPr lang="en-US" sz="1200" u="none" strike="noStrike">
                          <a:effectLst/>
                        </a:rPr>
                        <a:t>15</a:t>
                      </a:r>
                      <a:endParaRPr lang="en-US" sz="1200" b="0" i="0" u="none" strike="noStrike">
                        <a:solidFill>
                          <a:srgbClr val="000000"/>
                        </a:solidFill>
                        <a:effectLst/>
                        <a:latin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US" sz="1200" u="none" strike="noStrike" dirty="0">
                          <a:effectLst/>
                        </a:rPr>
                        <a:t>104</a:t>
                      </a:r>
                      <a:endParaRPr lang="en-US" sz="1200" b="0" i="0" u="none" strike="noStrike" dirty="0">
                        <a:solidFill>
                          <a:srgbClr val="000000"/>
                        </a:solidFill>
                        <a:effectLst/>
                        <a:latin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US" sz="1200" u="none" strike="noStrike" dirty="0">
                          <a:effectLst/>
                        </a:rPr>
                        <a:t>108</a:t>
                      </a:r>
                      <a:endParaRPr lang="en-US" sz="1200" b="0" i="0" u="none" strike="noStrike" dirty="0">
                        <a:solidFill>
                          <a:srgbClr val="000000"/>
                        </a:solidFill>
                        <a:effectLst/>
                        <a:latin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US" sz="1200" u="none" strike="noStrike" dirty="0">
                          <a:effectLst/>
                        </a:rPr>
                        <a:t>112</a:t>
                      </a:r>
                      <a:endParaRPr lang="en-US" sz="1200" b="0" i="0" u="none" strike="noStrike" dirty="0">
                        <a:solidFill>
                          <a:srgbClr val="000000"/>
                        </a:solidFill>
                        <a:effectLst/>
                        <a:latin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US" sz="1200" u="none" strike="noStrike" dirty="0">
                          <a:effectLst/>
                        </a:rPr>
                        <a:t>87</a:t>
                      </a:r>
                      <a:endParaRPr lang="en-US" sz="1200" b="0" i="0" u="none" strike="noStrike" dirty="0">
                        <a:solidFill>
                          <a:srgbClr val="000000"/>
                        </a:solidFill>
                        <a:effectLst/>
                        <a:latin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US" sz="1200" u="none" strike="noStrike" dirty="0">
                          <a:effectLst/>
                        </a:rPr>
                        <a:t>90</a:t>
                      </a:r>
                      <a:endParaRPr lang="en-US" sz="1200" b="0" i="0" u="none" strike="noStrike" dirty="0">
                        <a:solidFill>
                          <a:srgbClr val="000000"/>
                        </a:solidFill>
                        <a:effectLst/>
                        <a:latin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US" sz="1200" u="none" strike="noStrike" dirty="0">
                          <a:effectLst/>
                        </a:rPr>
                        <a:t>89</a:t>
                      </a:r>
                      <a:endParaRPr lang="en-US" sz="1200" b="0" i="0" u="none" strike="noStrike" dirty="0">
                        <a:solidFill>
                          <a:srgbClr val="000000"/>
                        </a:solidFill>
                        <a:effectLst/>
                        <a:latin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282150213"/>
                  </a:ext>
                </a:extLst>
              </a:tr>
              <a:tr h="257157">
                <a:tc>
                  <a:txBody>
                    <a:bodyPr/>
                    <a:lstStyle/>
                    <a:p>
                      <a:pPr algn="ctr" fontAlgn="ctr"/>
                      <a:endParaRPr lang="en-US" sz="1200" b="1" i="0" u="none" strike="noStrike">
                        <a:solidFill>
                          <a:srgbClr val="000000"/>
                        </a:solidFill>
                        <a:effectLst/>
                        <a:latin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US" sz="1200" u="none" strike="noStrike" dirty="0">
                          <a:effectLst/>
                        </a:rPr>
                        <a:t>5</a:t>
                      </a:r>
                      <a:endParaRPr lang="en-US" sz="1200" b="0" i="0" u="none" strike="noStrike" dirty="0">
                        <a:solidFill>
                          <a:srgbClr val="000000"/>
                        </a:solidFill>
                        <a:effectLst/>
                        <a:latin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vMerge="1">
                  <a:txBody>
                    <a:bodyPr/>
                    <a:lstStyle/>
                    <a:p>
                      <a:endParaRPr lang="en-US"/>
                    </a:p>
                  </a:txBody>
                  <a:tcPr/>
                </a:tc>
                <a:tc vMerge="1">
                  <a:txBody>
                    <a:bodyPr/>
                    <a:lstStyle/>
                    <a:p>
                      <a:endParaRPr lang="en-US"/>
                    </a:p>
                  </a:txBody>
                  <a:tcPr/>
                </a:tc>
                <a:tc>
                  <a:txBody>
                    <a:bodyPr/>
                    <a:lstStyle/>
                    <a:p>
                      <a:pPr algn="ctr" fontAlgn="ctr"/>
                      <a:r>
                        <a:rPr lang="en-US" sz="1200" u="none" strike="noStrike">
                          <a:effectLst/>
                        </a:rPr>
                        <a:t>15</a:t>
                      </a:r>
                      <a:endParaRPr lang="en-US" sz="1200" b="0" i="0" u="none" strike="noStrike">
                        <a:solidFill>
                          <a:srgbClr val="000000"/>
                        </a:solidFill>
                        <a:effectLst/>
                        <a:latin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US" sz="1200" u="none" strike="noStrike">
                          <a:effectLst/>
                        </a:rPr>
                        <a:t>110</a:t>
                      </a:r>
                      <a:endParaRPr lang="en-US" sz="1200" b="0" i="0" u="none" strike="noStrike">
                        <a:solidFill>
                          <a:srgbClr val="000000"/>
                        </a:solidFill>
                        <a:effectLst/>
                        <a:latin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US" sz="1200" u="none" strike="noStrike">
                          <a:effectLst/>
                        </a:rPr>
                        <a:t>112</a:t>
                      </a:r>
                      <a:endParaRPr lang="en-US" sz="1200" b="0" i="0" u="none" strike="noStrike">
                        <a:solidFill>
                          <a:srgbClr val="000000"/>
                        </a:solidFill>
                        <a:effectLst/>
                        <a:latin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US" sz="1200" u="none" strike="noStrike">
                          <a:effectLst/>
                        </a:rPr>
                        <a:t>115</a:t>
                      </a:r>
                      <a:endParaRPr lang="en-US" sz="1200" b="0" i="0" u="none" strike="noStrike">
                        <a:solidFill>
                          <a:srgbClr val="000000"/>
                        </a:solidFill>
                        <a:effectLst/>
                        <a:latin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US" sz="1200" u="none" strike="noStrike" dirty="0">
                          <a:effectLst/>
                        </a:rPr>
                        <a:t>91</a:t>
                      </a:r>
                      <a:endParaRPr lang="en-US" sz="1200" b="0" i="0" u="none" strike="noStrike" dirty="0">
                        <a:solidFill>
                          <a:srgbClr val="000000"/>
                        </a:solidFill>
                        <a:effectLst/>
                        <a:latin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US" sz="1200" u="none" strike="noStrike" dirty="0">
                          <a:effectLst/>
                        </a:rPr>
                        <a:t>90</a:t>
                      </a:r>
                      <a:endParaRPr lang="en-US" sz="1200" b="0" i="0" u="none" strike="noStrike" dirty="0">
                        <a:solidFill>
                          <a:srgbClr val="000000"/>
                        </a:solidFill>
                        <a:effectLst/>
                        <a:latin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US" sz="1200" u="none" strike="noStrike" dirty="0">
                          <a:effectLst/>
                        </a:rPr>
                        <a:t>91</a:t>
                      </a:r>
                      <a:endParaRPr lang="en-US" sz="1200" b="0" i="0" u="none" strike="noStrike" dirty="0">
                        <a:solidFill>
                          <a:srgbClr val="000000"/>
                        </a:solidFill>
                        <a:effectLst/>
                        <a:latin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3137199827"/>
                  </a:ext>
                </a:extLst>
              </a:tr>
            </a:tbl>
          </a:graphicData>
        </a:graphic>
      </p:graphicFrame>
      <p:sp>
        <p:nvSpPr>
          <p:cNvPr id="14382" name="Rectangle 14381">
            <a:extLst>
              <a:ext uri="{FF2B5EF4-FFF2-40B4-BE49-F238E27FC236}">
                <a16:creationId xmlns:a16="http://schemas.microsoft.com/office/drawing/2014/main" id="{70CA303D-01C0-416C-D108-84AEBEC56D5F}"/>
              </a:ext>
            </a:extLst>
          </p:cNvPr>
          <p:cNvSpPr/>
          <p:nvPr/>
        </p:nvSpPr>
        <p:spPr>
          <a:xfrm>
            <a:off x="9817604" y="33717983"/>
            <a:ext cx="10509194" cy="914400"/>
          </a:xfrm>
          <a:prstGeom prst="rect">
            <a:avLst/>
          </a:prstGeom>
          <a:solidFill>
            <a:srgbClr val="002060"/>
          </a:solidFill>
          <a:ln>
            <a:solidFill>
              <a:srgbClr val="002060"/>
            </a:solidFill>
          </a:ln>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sz="4000" b="0" i="0" u="none" strike="noStrike" kern="1200" cap="none" spc="0" normalizeH="0" baseline="0" noProof="0" dirty="0">
                <a:ln>
                  <a:noFill/>
                </a:ln>
                <a:solidFill>
                  <a:srgbClr val="FFFFFF"/>
                </a:solidFill>
                <a:effectLst/>
                <a:uLnTx/>
                <a:uFillTx/>
                <a:latin typeface="Comic Sans MS" panose="030F0902030302020204" pitchFamily="66" charset="0"/>
              </a:rPr>
              <a:t>T1E</a:t>
            </a:r>
          </a:p>
        </p:txBody>
      </p:sp>
      <p:grpSp>
        <p:nvGrpSpPr>
          <p:cNvPr id="14397" name="Group 14396">
            <a:extLst>
              <a:ext uri="{FF2B5EF4-FFF2-40B4-BE49-F238E27FC236}">
                <a16:creationId xmlns:a16="http://schemas.microsoft.com/office/drawing/2014/main" id="{BB890AEE-D21D-6826-F90A-2115FE9AA73C}"/>
              </a:ext>
            </a:extLst>
          </p:cNvPr>
          <p:cNvGrpSpPr>
            <a:grpSpLocks noChangeAspect="1"/>
          </p:cNvGrpSpPr>
          <p:nvPr/>
        </p:nvGrpSpPr>
        <p:grpSpPr>
          <a:xfrm>
            <a:off x="17519441" y="38030585"/>
            <a:ext cx="3849833" cy="5023890"/>
            <a:chOff x="4967770" y="835439"/>
            <a:chExt cx="2256460" cy="2944597"/>
          </a:xfrm>
        </p:grpSpPr>
        <p:grpSp>
          <p:nvGrpSpPr>
            <p:cNvPr id="14398" name="Group 14397">
              <a:extLst>
                <a:ext uri="{FF2B5EF4-FFF2-40B4-BE49-F238E27FC236}">
                  <a16:creationId xmlns:a16="http://schemas.microsoft.com/office/drawing/2014/main" id="{D32AB132-1792-7A24-6B94-57E25E95A74D}"/>
                </a:ext>
              </a:extLst>
            </p:cNvPr>
            <p:cNvGrpSpPr>
              <a:grpSpLocks noChangeAspect="1"/>
            </p:cNvGrpSpPr>
            <p:nvPr/>
          </p:nvGrpSpPr>
          <p:grpSpPr>
            <a:xfrm>
              <a:off x="4967770" y="835439"/>
              <a:ext cx="2256460" cy="2944597"/>
              <a:chOff x="6947451" y="2067340"/>
              <a:chExt cx="1401419" cy="1828800"/>
            </a:xfrm>
          </p:grpSpPr>
          <p:pic>
            <p:nvPicPr>
              <p:cNvPr id="14400" name="Picture 14399" descr="A person's face with different types of hair&#10;&#10;Description automatically generated">
                <a:extLst>
                  <a:ext uri="{FF2B5EF4-FFF2-40B4-BE49-F238E27FC236}">
                    <a16:creationId xmlns:a16="http://schemas.microsoft.com/office/drawing/2014/main" id="{6CFE9B0A-3C4E-4EA6-E0AD-2E9B9DA22D1E}"/>
                  </a:ext>
                </a:extLst>
              </p:cNvPr>
              <p:cNvPicPr>
                <a:picLocks noChangeAspect="1"/>
              </p:cNvPicPr>
              <p:nvPr/>
            </p:nvPicPr>
            <p:blipFill rotWithShape="1">
              <a:blip r:embed="rId14">
                <a:extLst>
                  <a:ext uri="{BEBA8EAE-BF5A-486C-A8C5-ECC9F3942E4B}">
                    <a14:imgProps xmlns:a14="http://schemas.microsoft.com/office/drawing/2010/main">
                      <a14:imgLayer r:embed="rId15">
                        <a14:imgEffect>
                          <a14:backgroundRemoval t="28367" b="55900" l="58217" r="69617">
                            <a14:foregroundMark x1="61417" y1="53367" x2="65700" y2="55700"/>
                            <a14:foregroundMark x1="65700" y1="55700" x2="59083" y2="55600"/>
                            <a14:foregroundMark x1="69617" y1="55933" x2="67817" y2="54433"/>
                            <a14:foregroundMark x1="58217" y1="55833" x2="58217" y2="55833"/>
                          </a14:backgroundRemoval>
                        </a14:imgEffect>
                      </a14:imgLayer>
                    </a14:imgProps>
                  </a:ext>
                </a:extLst>
              </a:blip>
              <a:srcRect l="57808" t="25027" r="29341" b="41432"/>
              <a:stretch/>
            </p:blipFill>
            <p:spPr>
              <a:xfrm>
                <a:off x="6947451" y="2067340"/>
                <a:ext cx="1401419" cy="1828800"/>
              </a:xfrm>
              <a:prstGeom prst="rect">
                <a:avLst/>
              </a:prstGeom>
            </p:spPr>
          </p:pic>
          <p:pic>
            <p:nvPicPr>
              <p:cNvPr id="14401" name="Picture 14400" descr="A person's face with different types of hair&#10;&#10;Description automatically generated">
                <a:extLst>
                  <a:ext uri="{FF2B5EF4-FFF2-40B4-BE49-F238E27FC236}">
                    <a16:creationId xmlns:a16="http://schemas.microsoft.com/office/drawing/2014/main" id="{0983238C-0C5C-2D21-63E5-C3B926361D5A}"/>
                  </a:ext>
                </a:extLst>
              </p:cNvPr>
              <p:cNvPicPr>
                <a:picLocks noChangeAspect="1"/>
              </p:cNvPicPr>
              <p:nvPr/>
            </p:nvPicPr>
            <p:blipFill rotWithShape="1">
              <a:blip r:embed="rId16">
                <a:extLst>
                  <a:ext uri="{BEBA8EAE-BF5A-486C-A8C5-ECC9F3942E4B}">
                    <a14:imgProps xmlns:a14="http://schemas.microsoft.com/office/drawing/2010/main">
                      <a14:imgLayer r:embed="rId17">
                        <a14:imgEffect>
                          <a14:backgroundRemoval t="33726" b="42319" l="4617" r="12903">
                            <a14:foregroundMark x1="7550" y1="37267" x2="7550" y2="37267"/>
                            <a14:foregroundMark x1="5633" y1="35733" x2="11767" y2="35733"/>
                            <a14:foregroundMark x1="11767" y1="35733" x2="5633" y2="37067"/>
                            <a14:foregroundMark x1="5633" y1="37067" x2="11133" y2="36233"/>
                          </a14:backgroundRemoval>
                        </a14:imgEffect>
                      </a14:imgLayer>
                    </a14:imgProps>
                  </a:ext>
                </a:extLst>
              </a:blip>
              <a:srcRect l="3581" t="32652" r="86061" b="56607"/>
              <a:stretch/>
            </p:blipFill>
            <p:spPr>
              <a:xfrm>
                <a:off x="7384221" y="3082880"/>
                <a:ext cx="508829" cy="268816"/>
              </a:xfrm>
              <a:prstGeom prst="rect">
                <a:avLst/>
              </a:prstGeom>
            </p:spPr>
          </p:pic>
          <p:pic>
            <p:nvPicPr>
              <p:cNvPr id="14402" name="Picture 14401" descr="A person's face with different types of hair&#10;&#10;Description automatically generated">
                <a:extLst>
                  <a:ext uri="{FF2B5EF4-FFF2-40B4-BE49-F238E27FC236}">
                    <a16:creationId xmlns:a16="http://schemas.microsoft.com/office/drawing/2014/main" id="{C250550A-0EF9-88C7-CD3E-031D55B54A4B}"/>
                  </a:ext>
                </a:extLst>
              </p:cNvPr>
              <p:cNvPicPr>
                <a:picLocks noChangeAspect="1"/>
              </p:cNvPicPr>
              <p:nvPr/>
            </p:nvPicPr>
            <p:blipFill rotWithShape="1">
              <a:blip r:embed="rId18">
                <a:extLst>
                  <a:ext uri="{BEBA8EAE-BF5A-486C-A8C5-ECC9F3942E4B}">
                    <a14:imgProps xmlns:a14="http://schemas.microsoft.com/office/drawing/2010/main">
                      <a14:imgLayer r:embed="rId19">
                        <a14:imgEffect>
                          <a14:backgroundRemoval t="82961" b="89593" l="6659" r="10907"/>
                        </a14:imgEffect>
                      </a14:imgLayer>
                    </a14:imgProps>
                  </a:ext>
                </a:extLst>
              </a:blip>
              <a:srcRect l="6128" t="82132" r="88562" b="9578"/>
              <a:stretch/>
            </p:blipFill>
            <p:spPr>
              <a:xfrm>
                <a:off x="7496710" y="2929422"/>
                <a:ext cx="274753" cy="213738"/>
              </a:xfrm>
              <a:prstGeom prst="rect">
                <a:avLst/>
              </a:prstGeom>
            </p:spPr>
          </p:pic>
          <p:pic>
            <p:nvPicPr>
              <p:cNvPr id="14403" name="Picture 14402" descr="A person's face with different types of hair&#10;&#10;Description automatically generated">
                <a:extLst>
                  <a:ext uri="{FF2B5EF4-FFF2-40B4-BE49-F238E27FC236}">
                    <a16:creationId xmlns:a16="http://schemas.microsoft.com/office/drawing/2014/main" id="{8E03C2D4-6CBA-170E-7DEC-E26DC956C189}"/>
                  </a:ext>
                </a:extLst>
              </p:cNvPr>
              <p:cNvPicPr>
                <a:picLocks noChangeAspect="1"/>
              </p:cNvPicPr>
              <p:nvPr/>
            </p:nvPicPr>
            <p:blipFill rotWithShape="1">
              <a:blip r:embed="rId20">
                <a:extLst>
                  <a:ext uri="{BEBA8EAE-BF5A-486C-A8C5-ECC9F3942E4B}">
                    <a14:imgProps xmlns:a14="http://schemas.microsoft.com/office/drawing/2010/main">
                      <a14:imgLayer r:embed="rId21">
                        <a14:imgEffect>
                          <a14:backgroundRemoval t="42974" b="49510" l="16201" r="28815">
                            <a14:foregroundMark x1="19533" y1="48367" x2="16583" y2="46400"/>
                          </a14:backgroundRemoval>
                        </a14:imgEffect>
                      </a14:imgLayer>
                    </a14:imgProps>
                  </a:ext>
                </a:extLst>
              </a:blip>
              <a:srcRect l="14624" t="42157" r="69608" b="49673"/>
              <a:stretch/>
            </p:blipFill>
            <p:spPr>
              <a:xfrm>
                <a:off x="7280719" y="2711268"/>
                <a:ext cx="720282" cy="186602"/>
              </a:xfrm>
              <a:prstGeom prst="rect">
                <a:avLst/>
              </a:prstGeom>
            </p:spPr>
          </p:pic>
        </p:grpSp>
        <p:pic>
          <p:nvPicPr>
            <p:cNvPr id="14399" name="Picture 14398" descr="A person's face with different types of hair&#10;&#10;Description automatically generated">
              <a:extLst>
                <a:ext uri="{FF2B5EF4-FFF2-40B4-BE49-F238E27FC236}">
                  <a16:creationId xmlns:a16="http://schemas.microsoft.com/office/drawing/2014/main" id="{755F0841-E909-69EA-A829-47067308A220}"/>
                </a:ext>
              </a:extLst>
            </p:cNvPr>
            <p:cNvPicPr>
              <a:picLocks noChangeAspect="1"/>
            </p:cNvPicPr>
            <p:nvPr/>
          </p:nvPicPr>
          <p:blipFill rotWithShape="1">
            <a:blip r:embed="rId22">
              <a:extLst>
                <a:ext uri="{BEBA8EAE-BF5A-486C-A8C5-ECC9F3942E4B}">
                  <a14:imgProps xmlns:a14="http://schemas.microsoft.com/office/drawing/2010/main">
                    <a14:imgLayer r:embed="rId23">
                      <a14:imgEffect>
                        <a14:backgroundRemoval t="82100" b="89567" l="15917" r="29533">
                          <a14:foregroundMark x1="15933" y1="85200" x2="16217" y2="86267"/>
                          <a14:foregroundMark x1="28517" y1="85200" x2="29533" y2="87100"/>
                        </a14:backgroundRemoval>
                      </a14:imgEffect>
                    </a14:imgLayer>
                  </a14:imgProps>
                </a:ext>
              </a:extLst>
            </a:blip>
            <a:srcRect l="14533" t="81199" r="69464" b="9458"/>
            <a:stretch/>
          </p:blipFill>
          <p:spPr>
            <a:xfrm>
              <a:off x="5451412" y="1665308"/>
              <a:ext cx="1243853" cy="363071"/>
            </a:xfrm>
            <a:prstGeom prst="rect">
              <a:avLst/>
            </a:prstGeom>
          </p:spPr>
        </p:pic>
      </p:grpSp>
      <p:grpSp>
        <p:nvGrpSpPr>
          <p:cNvPr id="14416" name="Group 14415">
            <a:extLst>
              <a:ext uri="{FF2B5EF4-FFF2-40B4-BE49-F238E27FC236}">
                <a16:creationId xmlns:a16="http://schemas.microsoft.com/office/drawing/2014/main" id="{5CA848A0-7B28-845E-BA8A-94BC039ED60C}"/>
              </a:ext>
            </a:extLst>
          </p:cNvPr>
          <p:cNvGrpSpPr/>
          <p:nvPr/>
        </p:nvGrpSpPr>
        <p:grpSpPr>
          <a:xfrm>
            <a:off x="12798937" y="37907411"/>
            <a:ext cx="5202194" cy="3936315"/>
            <a:chOff x="12624358" y="37525968"/>
            <a:chExt cx="5202194" cy="3936315"/>
          </a:xfrm>
        </p:grpSpPr>
        <p:sp>
          <p:nvSpPr>
            <p:cNvPr id="14411" name="Oval Callout 14410">
              <a:extLst>
                <a:ext uri="{FF2B5EF4-FFF2-40B4-BE49-F238E27FC236}">
                  <a16:creationId xmlns:a16="http://schemas.microsoft.com/office/drawing/2014/main" id="{BA7C02A0-0BD4-A7E6-DD6D-0F835AB781B6}"/>
                </a:ext>
              </a:extLst>
            </p:cNvPr>
            <p:cNvSpPr/>
            <p:nvPr/>
          </p:nvSpPr>
          <p:spPr>
            <a:xfrm rot="19555168" flipH="1">
              <a:off x="12624358" y="37525968"/>
              <a:ext cx="5202194" cy="3936315"/>
            </a:xfrm>
            <a:prstGeom prst="wedgeEllipseCallout">
              <a:avLst>
                <a:gd name="adj1" fmla="val -32972"/>
                <a:gd name="adj2" fmla="val 67899"/>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4389" name="TextBox 14388">
              <a:extLst>
                <a:ext uri="{FF2B5EF4-FFF2-40B4-BE49-F238E27FC236}">
                  <a16:creationId xmlns:a16="http://schemas.microsoft.com/office/drawing/2014/main" id="{44F21691-9556-7157-D815-14CFD27084FE}"/>
                </a:ext>
              </a:extLst>
            </p:cNvPr>
            <p:cNvSpPr txBox="1"/>
            <p:nvPr/>
          </p:nvSpPr>
          <p:spPr>
            <a:xfrm>
              <a:off x="13457407" y="38303830"/>
              <a:ext cx="3940502" cy="2908489"/>
            </a:xfrm>
            <a:prstGeom prst="rect">
              <a:avLst/>
            </a:prstGeom>
            <a:noFill/>
          </p:spPr>
          <p:txBody>
            <a:bodyPr wrap="none" rtlCol="0">
              <a:spAutoFit/>
            </a:bodyPr>
            <a:lstStyle/>
            <a:p>
              <a:pPr eaLnBrk="1" hangingPunct="1">
                <a:spcBef>
                  <a:spcPct val="50000"/>
                </a:spcBef>
              </a:pPr>
              <a:r>
                <a:rPr lang="en-US" altLang="en-US" sz="3200" b="1" dirty="0">
                  <a:solidFill>
                    <a:srgbClr val="000000"/>
                  </a:solidFill>
                  <a:latin typeface="Comic Sans MS" panose="030F0902030302020204" pitchFamily="66" charset="0"/>
                  <a:cs typeface="Arial" panose="020B0604020202020204" pitchFamily="34" charset="0"/>
                </a:rPr>
                <a:t>Acknowledgments:</a:t>
              </a:r>
            </a:p>
            <a:p>
              <a:pPr eaLnBrk="1" hangingPunct="1">
                <a:spcBef>
                  <a:spcPct val="50000"/>
                </a:spcBef>
              </a:pPr>
              <a:endParaRPr lang="en-US" altLang="en-US" sz="1600" b="1" dirty="0">
                <a:solidFill>
                  <a:srgbClr val="000000"/>
                </a:solidFill>
                <a:latin typeface="Avenir Heavy" panose="02000503020000020003" pitchFamily="2" charset="0"/>
              </a:endParaRPr>
            </a:p>
            <a:p>
              <a:pPr marL="514350" indent="-514350" eaLnBrk="1" hangingPunct="1">
                <a:spcBef>
                  <a:spcPct val="10000"/>
                </a:spcBef>
                <a:buFont typeface="Arial" panose="020B0604020202020204" pitchFamily="34" charset="0"/>
                <a:buChar char="•"/>
              </a:pPr>
              <a:r>
                <a:rPr lang="en-US" altLang="en-US" sz="1800" dirty="0">
                  <a:latin typeface="Comic Sans MS" panose="030F0902030302020204" pitchFamily="66" charset="0"/>
                  <a:cs typeface="Arial" panose="020B0604020202020204" pitchFamily="34" charset="0"/>
                </a:rPr>
                <a:t>Dr. </a:t>
              </a:r>
              <a:r>
                <a:rPr lang="en-US" altLang="en-US" sz="1800" dirty="0" err="1">
                  <a:latin typeface="Comic Sans MS" panose="030F0902030302020204" pitchFamily="66" charset="0"/>
                  <a:cs typeface="Arial" panose="020B0604020202020204" pitchFamily="34" charset="0"/>
                </a:rPr>
                <a:t>Xingyan</a:t>
              </a:r>
              <a:r>
                <a:rPr lang="en-US" altLang="en-US" sz="1800" dirty="0">
                  <a:latin typeface="Comic Sans MS" panose="030F0902030302020204" pitchFamily="66" charset="0"/>
                  <a:cs typeface="Arial" panose="020B0604020202020204" pitchFamily="34" charset="0"/>
                </a:rPr>
                <a:t> Wang</a:t>
              </a:r>
            </a:p>
            <a:p>
              <a:pPr marL="514350" indent="-514350" eaLnBrk="1" hangingPunct="1">
                <a:spcBef>
                  <a:spcPct val="10000"/>
                </a:spcBef>
                <a:buFont typeface="Arial" panose="020B0604020202020204" pitchFamily="34" charset="0"/>
                <a:buChar char="•"/>
              </a:pPr>
              <a:r>
                <a:rPr lang="en-US" altLang="en-US" sz="1800" dirty="0">
                  <a:latin typeface="Comic Sans MS" panose="030F0902030302020204" pitchFamily="66" charset="0"/>
                  <a:cs typeface="Arial" panose="020B0604020202020204" pitchFamily="34" charset="0"/>
                </a:rPr>
                <a:t>Dr. </a:t>
              </a:r>
              <a:r>
                <a:rPr lang="en-US" altLang="en-US" sz="1800" dirty="0" err="1">
                  <a:latin typeface="Comic Sans MS" panose="030F0902030302020204" pitchFamily="66" charset="0"/>
                  <a:cs typeface="Arial" panose="020B0604020202020204" pitchFamily="34" charset="0"/>
                </a:rPr>
                <a:t>Dajiang</a:t>
              </a:r>
              <a:r>
                <a:rPr lang="en-US" altLang="en-US" sz="1800" dirty="0">
                  <a:latin typeface="Comic Sans MS" panose="030F0902030302020204" pitchFamily="66" charset="0"/>
                  <a:cs typeface="Arial" panose="020B0604020202020204" pitchFamily="34" charset="0"/>
                </a:rPr>
                <a:t> Liu</a:t>
              </a:r>
            </a:p>
            <a:p>
              <a:pPr marL="514350" indent="-514350" eaLnBrk="1" hangingPunct="1">
                <a:spcBef>
                  <a:spcPct val="10000"/>
                </a:spcBef>
                <a:buFont typeface="Arial" panose="020B0604020202020204" pitchFamily="34" charset="0"/>
                <a:buChar char="•"/>
              </a:pPr>
              <a:r>
                <a:rPr lang="en-US" altLang="en-US" sz="1800" dirty="0">
                  <a:latin typeface="Comic Sans MS" panose="030F0902030302020204" pitchFamily="66" charset="0"/>
                  <a:cs typeface="Arial" panose="020B0604020202020204" pitchFamily="34" charset="0"/>
                </a:rPr>
                <a:t>The Liu Group Lab</a:t>
              </a:r>
            </a:p>
            <a:p>
              <a:pPr marL="514350" indent="-514350" eaLnBrk="1" hangingPunct="1">
                <a:spcBef>
                  <a:spcPct val="10000"/>
                </a:spcBef>
                <a:buFont typeface="Arial" panose="020B0604020202020204" pitchFamily="34" charset="0"/>
                <a:buChar char="•"/>
              </a:pPr>
              <a:r>
                <a:rPr lang="en-US" altLang="en-US" sz="1800" dirty="0">
                  <a:latin typeface="Comic Sans MS" panose="030F0902030302020204" pitchFamily="66" charset="0"/>
                  <a:cs typeface="Arial" panose="020B0604020202020204" pitchFamily="34" charset="0"/>
                </a:rPr>
                <a:t>Lupus Foundation of America</a:t>
              </a:r>
            </a:p>
            <a:p>
              <a:pPr marL="514350" indent="-514350" eaLnBrk="1" hangingPunct="1">
                <a:spcBef>
                  <a:spcPct val="10000"/>
                </a:spcBef>
                <a:buFont typeface="Arial" panose="020B0604020202020204" pitchFamily="34" charset="0"/>
                <a:buChar char="•"/>
              </a:pPr>
              <a:r>
                <a:rPr lang="en-US" altLang="en-US" sz="1800" dirty="0">
                  <a:latin typeface="Comic Sans MS" panose="030F0902030302020204" pitchFamily="66" charset="0"/>
                  <a:cs typeface="Arial" panose="020B0604020202020204" pitchFamily="34" charset="0"/>
                </a:rPr>
                <a:t>National Institute of Health</a:t>
              </a:r>
            </a:p>
            <a:p>
              <a:endParaRPr lang="en-US" dirty="0"/>
            </a:p>
          </p:txBody>
        </p:sp>
      </p:grpSp>
      <p:grpSp>
        <p:nvGrpSpPr>
          <p:cNvPr id="14417" name="Group 14416">
            <a:extLst>
              <a:ext uri="{FF2B5EF4-FFF2-40B4-BE49-F238E27FC236}">
                <a16:creationId xmlns:a16="http://schemas.microsoft.com/office/drawing/2014/main" id="{2C26C97A-516F-04DB-4EFA-60A6D253C18D}"/>
              </a:ext>
            </a:extLst>
          </p:cNvPr>
          <p:cNvGrpSpPr/>
          <p:nvPr/>
        </p:nvGrpSpPr>
        <p:grpSpPr>
          <a:xfrm>
            <a:off x="205234" y="38145363"/>
            <a:ext cx="8180135" cy="4163472"/>
            <a:chOff x="36317" y="38457076"/>
            <a:chExt cx="9176410" cy="4163472"/>
          </a:xfrm>
        </p:grpSpPr>
        <p:sp>
          <p:nvSpPr>
            <p:cNvPr id="14415" name="Rounded Rectangular Callout 14414">
              <a:extLst>
                <a:ext uri="{FF2B5EF4-FFF2-40B4-BE49-F238E27FC236}">
                  <a16:creationId xmlns:a16="http://schemas.microsoft.com/office/drawing/2014/main" id="{42C7FCE4-D3B1-F7B9-ED59-47C7E39C6276}"/>
                </a:ext>
              </a:extLst>
            </p:cNvPr>
            <p:cNvSpPr/>
            <p:nvPr/>
          </p:nvSpPr>
          <p:spPr>
            <a:xfrm rot="16200000">
              <a:off x="2542784" y="35950605"/>
              <a:ext cx="4163472" cy="9176410"/>
            </a:xfrm>
            <a:prstGeom prst="wedgeRoundRectCallout">
              <a:avLst>
                <a:gd name="adj1" fmla="val -25941"/>
                <a:gd name="adj2" fmla="val 66920"/>
                <a:gd name="adj3" fmla="val 16667"/>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4392" name="TextBox 14391">
              <a:extLst>
                <a:ext uri="{FF2B5EF4-FFF2-40B4-BE49-F238E27FC236}">
                  <a16:creationId xmlns:a16="http://schemas.microsoft.com/office/drawing/2014/main" id="{F05935EE-7D81-A446-6D6C-9798335558C1}"/>
                </a:ext>
              </a:extLst>
            </p:cNvPr>
            <p:cNvSpPr txBox="1"/>
            <p:nvPr/>
          </p:nvSpPr>
          <p:spPr>
            <a:xfrm>
              <a:off x="244985" y="38589182"/>
              <a:ext cx="8854410" cy="3724096"/>
            </a:xfrm>
            <a:prstGeom prst="rect">
              <a:avLst/>
            </a:prstGeom>
            <a:noFill/>
          </p:spPr>
          <p:txBody>
            <a:bodyPr wrap="square" rtlCol="0">
              <a:spAutoFit/>
            </a:bodyPr>
            <a:lstStyle/>
            <a:p>
              <a:pPr eaLnBrk="1" hangingPunct="1">
                <a:spcBef>
                  <a:spcPct val="50000"/>
                </a:spcBef>
              </a:pPr>
              <a:r>
                <a:rPr lang="en-US" altLang="en-US" sz="3200" b="1" dirty="0">
                  <a:solidFill>
                    <a:srgbClr val="000000"/>
                  </a:solidFill>
                  <a:latin typeface="Comic Sans MS" panose="030F0902030302020204" pitchFamily="66" charset="0"/>
                  <a:cs typeface="Arial" panose="020B0604020202020204" pitchFamily="34" charset="0"/>
                </a:rPr>
                <a:t>Literature Cited:</a:t>
              </a:r>
            </a:p>
            <a:p>
              <a:pPr eaLnBrk="1" hangingPunct="1">
                <a:spcBef>
                  <a:spcPct val="50000"/>
                </a:spcBef>
              </a:pPr>
              <a:endParaRPr lang="en-US" altLang="en-US" sz="2800" b="1" dirty="0">
                <a:solidFill>
                  <a:srgbClr val="000000"/>
                </a:solidFill>
                <a:latin typeface="Arial" panose="020B0604020202020204" pitchFamily="34" charset="0"/>
                <a:cs typeface="Arial" panose="020B0604020202020204" pitchFamily="34" charset="0"/>
              </a:endParaRPr>
            </a:p>
            <a:p>
              <a:pPr eaLnBrk="1" hangingPunct="1"/>
              <a:r>
                <a:rPr lang="en-US" sz="1800" dirty="0">
                  <a:latin typeface="Comic Sans MS" panose="030F0902030302020204" pitchFamily="66" charset="0"/>
                  <a:cs typeface="Arial" panose="020B0604020202020204" pitchFamily="34" charset="0"/>
                </a:rPr>
                <a:t>Choi, M. and </a:t>
              </a:r>
              <a:r>
                <a:rPr lang="en-US" sz="1800" dirty="0" err="1">
                  <a:latin typeface="Comic Sans MS" panose="030F0902030302020204" pitchFamily="66" charset="0"/>
                  <a:cs typeface="Arial" panose="020B0604020202020204" pitchFamily="34" charset="0"/>
                </a:rPr>
                <a:t>Costenbader</a:t>
              </a:r>
              <a:r>
                <a:rPr lang="en-US" sz="1800" dirty="0">
                  <a:latin typeface="Comic Sans MS" panose="030F0902030302020204" pitchFamily="66" charset="0"/>
                  <a:cs typeface="Arial" panose="020B0604020202020204" pitchFamily="34" charset="0"/>
                </a:rPr>
                <a:t>, K., 2022. </a:t>
              </a:r>
            </a:p>
            <a:p>
              <a:pPr eaLnBrk="1" hangingPunct="1"/>
              <a:endParaRPr lang="en-US" sz="1800" dirty="0">
                <a:latin typeface="Comic Sans MS" panose="030F0902030302020204" pitchFamily="66" charset="0"/>
                <a:cs typeface="Arial" panose="020B0604020202020204" pitchFamily="34" charset="0"/>
              </a:endParaRPr>
            </a:p>
            <a:p>
              <a:pPr eaLnBrk="1" hangingPunct="1"/>
              <a:r>
                <a:rPr lang="en-US" altLang="en-US" sz="1800" dirty="0" err="1">
                  <a:latin typeface="Comic Sans MS" panose="030F0902030302020204" pitchFamily="66" charset="0"/>
                  <a:cs typeface="Arial" panose="020B0604020202020204" pitchFamily="34" charset="0"/>
                </a:rPr>
                <a:t>Brielin</a:t>
              </a:r>
              <a:r>
                <a:rPr lang="en-US" altLang="en-US" sz="1800" dirty="0">
                  <a:latin typeface="Comic Sans MS" panose="030F0902030302020204" pitchFamily="66" charset="0"/>
                  <a:cs typeface="Arial" panose="020B0604020202020204" pitchFamily="34" charset="0"/>
                </a:rPr>
                <a:t> C. Brown, Chun Jimmie Ye, </a:t>
              </a:r>
              <a:r>
                <a:rPr lang="en-US" altLang="en-US" sz="1800" dirty="0" err="1">
                  <a:latin typeface="Comic Sans MS" panose="030F0902030302020204" pitchFamily="66" charset="0"/>
                  <a:cs typeface="Arial" panose="020B0604020202020204" pitchFamily="34" charset="0"/>
                </a:rPr>
                <a:t>Alkes</a:t>
              </a:r>
              <a:r>
                <a:rPr lang="en-US" altLang="en-US" sz="1800" dirty="0">
                  <a:latin typeface="Comic Sans MS" panose="030F0902030302020204" pitchFamily="66" charset="0"/>
                  <a:cs typeface="Arial" panose="020B0604020202020204" pitchFamily="34" charset="0"/>
                </a:rPr>
                <a:t> L. Price, and Noah </a:t>
              </a:r>
              <a:r>
                <a:rPr lang="en-US" altLang="en-US" sz="1800" dirty="0" err="1">
                  <a:latin typeface="Comic Sans MS" panose="030F0902030302020204" pitchFamily="66" charset="0"/>
                  <a:cs typeface="Arial" panose="020B0604020202020204" pitchFamily="34" charset="0"/>
                </a:rPr>
                <a:t>Zaitlen</a:t>
              </a:r>
              <a:r>
                <a:rPr lang="en-US" altLang="en-US" sz="1800" dirty="0">
                  <a:latin typeface="Comic Sans MS" panose="030F0902030302020204" pitchFamily="66" charset="0"/>
                  <a:cs typeface="Arial" panose="020B0604020202020204" pitchFamily="34" charset="0"/>
                </a:rPr>
                <a:t>. 2016.</a:t>
              </a:r>
            </a:p>
            <a:p>
              <a:pPr eaLnBrk="1" hangingPunct="1"/>
              <a:endParaRPr lang="en-US" altLang="en-US" sz="1800" dirty="0">
                <a:latin typeface="Comic Sans MS" panose="030F0902030302020204" pitchFamily="66" charset="0"/>
                <a:cs typeface="Arial" panose="020B0604020202020204" pitchFamily="34" charset="0"/>
              </a:endParaRPr>
            </a:p>
            <a:p>
              <a:pPr eaLnBrk="1" hangingPunct="1"/>
              <a:r>
                <a:rPr lang="en-US" altLang="en-US" sz="1800" dirty="0">
                  <a:latin typeface="Comic Sans MS" panose="030F0902030302020204" pitchFamily="66" charset="0"/>
                  <a:cs typeface="Arial" panose="020B0604020202020204" pitchFamily="34" charset="0"/>
                </a:rPr>
                <a:t>Patrick Turley, Raymond K. Walters, </a:t>
              </a:r>
              <a:r>
                <a:rPr lang="en-US" altLang="en-US" sz="1800" dirty="0" err="1">
                  <a:latin typeface="Comic Sans MS" panose="030F0902030302020204" pitchFamily="66" charset="0"/>
                  <a:cs typeface="Arial" panose="020B0604020202020204" pitchFamily="34" charset="0"/>
                </a:rPr>
                <a:t>Omeed</a:t>
              </a:r>
              <a:r>
                <a:rPr lang="en-US" altLang="en-US" sz="1800" dirty="0">
                  <a:latin typeface="Comic Sans MS" panose="030F0902030302020204" pitchFamily="66" charset="0"/>
                  <a:cs typeface="Arial" panose="020B0604020202020204" pitchFamily="34" charset="0"/>
                </a:rPr>
                <a:t> </a:t>
              </a:r>
              <a:r>
                <a:rPr lang="en-US" altLang="en-US" sz="1800" dirty="0" err="1">
                  <a:latin typeface="Comic Sans MS" panose="030F0902030302020204" pitchFamily="66" charset="0"/>
                  <a:cs typeface="Arial" panose="020B0604020202020204" pitchFamily="34" charset="0"/>
                </a:rPr>
                <a:t>Maghzian</a:t>
              </a:r>
              <a:r>
                <a:rPr lang="en-US" altLang="en-US" sz="1800" dirty="0">
                  <a:latin typeface="Comic Sans MS" panose="030F0902030302020204" pitchFamily="66" charset="0"/>
                  <a:cs typeface="Arial" panose="020B0604020202020204" pitchFamily="34" charset="0"/>
                </a:rPr>
                <a:t>, </a:t>
              </a:r>
              <a:r>
                <a:rPr lang="en-US" altLang="en-US" sz="1800" dirty="0" err="1">
                  <a:latin typeface="Comic Sans MS" panose="030F0902030302020204" pitchFamily="66" charset="0"/>
                  <a:cs typeface="Arial" panose="020B0604020202020204" pitchFamily="34" charset="0"/>
                </a:rPr>
                <a:t>Aysu</a:t>
              </a:r>
              <a:r>
                <a:rPr lang="en-US" altLang="en-US" sz="1800" dirty="0">
                  <a:latin typeface="Comic Sans MS" panose="030F0902030302020204" pitchFamily="66" charset="0"/>
                  <a:cs typeface="Arial" panose="020B0604020202020204" pitchFamily="34" charset="0"/>
                </a:rPr>
                <a:t> </a:t>
              </a:r>
              <a:r>
                <a:rPr lang="en-US" altLang="en-US" sz="1800" dirty="0" err="1">
                  <a:latin typeface="Comic Sans MS" panose="030F0902030302020204" pitchFamily="66" charset="0"/>
                  <a:cs typeface="Arial" panose="020B0604020202020204" pitchFamily="34" charset="0"/>
                </a:rPr>
                <a:t>Okbay</a:t>
              </a:r>
              <a:r>
                <a:rPr lang="en-US" altLang="en-US" sz="1800" dirty="0">
                  <a:latin typeface="Comic Sans MS" panose="030F0902030302020204" pitchFamily="66" charset="0"/>
                  <a:cs typeface="Arial" panose="020B0604020202020204" pitchFamily="34" charset="0"/>
                </a:rPr>
                <a:t>, James J. Lee, Mark Alan Fontana, Tuan Anh Nguyen-Viet, </a:t>
              </a:r>
              <a:r>
                <a:rPr lang="en-US" altLang="en-US" sz="1800" dirty="0" err="1">
                  <a:latin typeface="Comic Sans MS" panose="030F0902030302020204" pitchFamily="66" charset="0"/>
                  <a:cs typeface="Arial" panose="020B0604020202020204" pitchFamily="34" charset="0"/>
                </a:rPr>
                <a:t>Robbee</a:t>
              </a:r>
              <a:r>
                <a:rPr lang="en-US" altLang="en-US" sz="1800" dirty="0">
                  <a:latin typeface="Comic Sans MS" panose="030F0902030302020204" pitchFamily="66" charset="0"/>
                  <a:cs typeface="Arial" panose="020B0604020202020204" pitchFamily="34" charset="0"/>
                </a:rPr>
                <a:t> </a:t>
              </a:r>
              <a:r>
                <a:rPr lang="en-US" altLang="en-US" sz="1800" dirty="0" err="1">
                  <a:latin typeface="Comic Sans MS" panose="030F0902030302020204" pitchFamily="66" charset="0"/>
                  <a:cs typeface="Arial" panose="020B0604020202020204" pitchFamily="34" charset="0"/>
                </a:rPr>
                <a:t>Wedow</a:t>
              </a:r>
              <a:r>
                <a:rPr lang="en-US" altLang="en-US" sz="1800" dirty="0">
                  <a:latin typeface="Comic Sans MS" panose="030F0902030302020204" pitchFamily="66" charset="0"/>
                  <a:cs typeface="Arial" panose="020B0604020202020204" pitchFamily="34" charset="0"/>
                </a:rPr>
                <a:t>, Meghan </a:t>
              </a:r>
              <a:r>
                <a:rPr lang="en-US" altLang="en-US" sz="1800" dirty="0" err="1">
                  <a:latin typeface="Comic Sans MS" panose="030F0902030302020204" pitchFamily="66" charset="0"/>
                  <a:cs typeface="Arial" panose="020B0604020202020204" pitchFamily="34" charset="0"/>
                </a:rPr>
                <a:t>Zacher</a:t>
              </a:r>
              <a:r>
                <a:rPr lang="en-US" altLang="en-US" sz="1800" dirty="0">
                  <a:latin typeface="Comic Sans MS" panose="030F0902030302020204" pitchFamily="66" charset="0"/>
                  <a:cs typeface="Arial" panose="020B0604020202020204" pitchFamily="34" charset="0"/>
                </a:rPr>
                <a:t>, Nicholas A. </a:t>
              </a:r>
              <a:r>
                <a:rPr lang="en-US" altLang="en-US" sz="1800" dirty="0" err="1">
                  <a:latin typeface="Comic Sans MS" panose="030F0902030302020204" pitchFamily="66" charset="0"/>
                  <a:cs typeface="Arial" panose="020B0604020202020204" pitchFamily="34" charset="0"/>
                </a:rPr>
                <a:t>Furlotte</a:t>
              </a:r>
              <a:r>
                <a:rPr lang="en-US" altLang="en-US" sz="1800" dirty="0">
                  <a:latin typeface="Comic Sans MS" panose="030F0902030302020204" pitchFamily="66" charset="0"/>
                  <a:cs typeface="Arial" panose="020B0604020202020204" pitchFamily="34" charset="0"/>
                </a:rPr>
                <a:t>, </a:t>
              </a:r>
              <a:r>
                <a:rPr lang="en-US" altLang="en-US" sz="1800" dirty="0" err="1">
                  <a:latin typeface="Comic Sans MS" panose="030F0902030302020204" pitchFamily="66" charset="0"/>
                  <a:cs typeface="Arial" panose="020B0604020202020204" pitchFamily="34" charset="0"/>
                </a:rPr>
                <a:t>Patrik</a:t>
              </a:r>
              <a:r>
                <a:rPr lang="en-US" altLang="en-US" sz="1800" dirty="0">
                  <a:latin typeface="Comic Sans MS" panose="030F0902030302020204" pitchFamily="66" charset="0"/>
                  <a:cs typeface="Arial" panose="020B0604020202020204" pitchFamily="34" charset="0"/>
                </a:rPr>
                <a:t> Magnusson, Sven </a:t>
              </a:r>
              <a:r>
                <a:rPr lang="en-US" altLang="en-US" sz="1800" dirty="0" err="1">
                  <a:latin typeface="Comic Sans MS" panose="030F0902030302020204" pitchFamily="66" charset="0"/>
                  <a:cs typeface="Arial" panose="020B0604020202020204" pitchFamily="34" charset="0"/>
                </a:rPr>
                <a:t>Oskarsson</a:t>
              </a:r>
              <a:r>
                <a:rPr lang="en-US" altLang="en-US" sz="1800" dirty="0">
                  <a:latin typeface="Comic Sans MS" panose="030F0902030302020204" pitchFamily="66" charset="0"/>
                  <a:cs typeface="Arial" panose="020B0604020202020204" pitchFamily="34" charset="0"/>
                </a:rPr>
                <a:t>, Magnus </a:t>
              </a:r>
              <a:r>
                <a:rPr lang="en-US" altLang="en-US" sz="1800" dirty="0" err="1">
                  <a:latin typeface="Comic Sans MS" panose="030F0902030302020204" pitchFamily="66" charset="0"/>
                  <a:cs typeface="Arial" panose="020B0604020202020204" pitchFamily="34" charset="0"/>
                </a:rPr>
                <a:t>Johannesson</a:t>
              </a:r>
              <a:r>
                <a:rPr lang="en-US" altLang="en-US" sz="1800" dirty="0">
                  <a:latin typeface="Comic Sans MS" panose="030F0902030302020204" pitchFamily="66" charset="0"/>
                  <a:cs typeface="Arial" panose="020B0604020202020204" pitchFamily="34" charset="0"/>
                </a:rPr>
                <a:t>, Peter M. Visscher, David </a:t>
              </a:r>
              <a:r>
                <a:rPr lang="en-US" altLang="en-US" sz="1800" dirty="0" err="1">
                  <a:latin typeface="Comic Sans MS" panose="030F0902030302020204" pitchFamily="66" charset="0"/>
                  <a:cs typeface="Arial" panose="020B0604020202020204" pitchFamily="34" charset="0"/>
                </a:rPr>
                <a:t>Laibson</a:t>
              </a:r>
              <a:r>
                <a:rPr lang="en-US" altLang="en-US" sz="1800" dirty="0">
                  <a:latin typeface="Comic Sans MS" panose="030F0902030302020204" pitchFamily="66" charset="0"/>
                  <a:cs typeface="Arial" panose="020B0604020202020204" pitchFamily="34" charset="0"/>
                </a:rPr>
                <a:t>, David </a:t>
              </a:r>
              <a:r>
                <a:rPr lang="en-US" altLang="en-US" sz="1800" dirty="0" err="1">
                  <a:latin typeface="Comic Sans MS" panose="030F0902030302020204" pitchFamily="66" charset="0"/>
                  <a:cs typeface="Arial" panose="020B0604020202020204" pitchFamily="34" charset="0"/>
                </a:rPr>
                <a:t>Cesarini</a:t>
              </a:r>
              <a:r>
                <a:rPr lang="en-US" altLang="en-US" sz="1800" dirty="0">
                  <a:latin typeface="Comic Sans MS" panose="030F0902030302020204" pitchFamily="66" charset="0"/>
                  <a:cs typeface="Arial" panose="020B0604020202020204" pitchFamily="34" charset="0"/>
                </a:rPr>
                <a:t>, Benjamin M. Neale, and Daniel J. Benjamin. 2018.</a:t>
              </a:r>
              <a:endParaRPr lang="en-US" sz="1800" dirty="0"/>
            </a:p>
          </p:txBody>
        </p:sp>
      </p:grpSp>
      <p:grpSp>
        <p:nvGrpSpPr>
          <p:cNvPr id="14405" name="Group 14404">
            <a:extLst>
              <a:ext uri="{FF2B5EF4-FFF2-40B4-BE49-F238E27FC236}">
                <a16:creationId xmlns:a16="http://schemas.microsoft.com/office/drawing/2014/main" id="{4EE65EDB-6676-BA06-1F76-836FF4D810F3}"/>
              </a:ext>
            </a:extLst>
          </p:cNvPr>
          <p:cNvGrpSpPr>
            <a:grpSpLocks noChangeAspect="1"/>
          </p:cNvGrpSpPr>
          <p:nvPr/>
        </p:nvGrpSpPr>
        <p:grpSpPr>
          <a:xfrm>
            <a:off x="8981201" y="38056516"/>
            <a:ext cx="3849833" cy="5090898"/>
            <a:chOff x="6656294" y="3624779"/>
            <a:chExt cx="1402709" cy="1854898"/>
          </a:xfrm>
        </p:grpSpPr>
        <p:pic>
          <p:nvPicPr>
            <p:cNvPr id="14406" name="Picture 14405" descr="A person's face with different types of hair&#10;&#10;Description automatically generated">
              <a:extLst>
                <a:ext uri="{FF2B5EF4-FFF2-40B4-BE49-F238E27FC236}">
                  <a16:creationId xmlns:a16="http://schemas.microsoft.com/office/drawing/2014/main" id="{FD0D0C55-BC01-6FDA-7869-8D75188DD5A4}"/>
                </a:ext>
              </a:extLst>
            </p:cNvPr>
            <p:cNvPicPr>
              <a:picLocks noChangeAspect="1"/>
            </p:cNvPicPr>
            <p:nvPr/>
          </p:nvPicPr>
          <p:blipFill rotWithShape="1">
            <a:blip r:embed="rId24">
              <a:extLst>
                <a:ext uri="{BEBA8EAE-BF5A-486C-A8C5-ECC9F3942E4B}">
                  <a14:imgProps xmlns:a14="http://schemas.microsoft.com/office/drawing/2010/main">
                    <a14:imgLayer r:embed="rId25">
                      <a14:imgEffect>
                        <a14:backgroundRemoval t="61000" b="89800" l="57967" r="69367">
                          <a14:foregroundMark x1="58000" y1="89433" x2="58000" y2="89433"/>
                          <a14:foregroundMark x1="69383" y1="89533" x2="69383" y2="89533"/>
                          <a14:foregroundMark x1="62850" y1="61667" x2="62850" y2="61667"/>
                          <a14:foregroundMark x1="64433" y1="61233" x2="64433" y2="61233"/>
                          <a14:foregroundMark x1="63617" y1="61000" x2="63617" y2="61000"/>
                        </a14:backgroundRemoval>
                      </a14:imgEffect>
                    </a14:imgLayer>
                  </a14:imgProps>
                </a:ext>
              </a:extLst>
            </a:blip>
            <a:srcRect l="57209" t="58516" r="29642" b="6709"/>
            <a:stretch/>
          </p:blipFill>
          <p:spPr>
            <a:xfrm>
              <a:off x="6656294" y="3624779"/>
              <a:ext cx="1402709" cy="1854898"/>
            </a:xfrm>
            <a:prstGeom prst="rect">
              <a:avLst/>
            </a:prstGeom>
          </p:spPr>
        </p:pic>
        <p:pic>
          <p:nvPicPr>
            <p:cNvPr id="14407" name="Picture 14406" descr="A person's face with different types of hair&#10;&#10;Description automatically generated">
              <a:extLst>
                <a:ext uri="{FF2B5EF4-FFF2-40B4-BE49-F238E27FC236}">
                  <a16:creationId xmlns:a16="http://schemas.microsoft.com/office/drawing/2014/main" id="{788D0E67-A033-8B44-44A4-93F90B1EF3F3}"/>
                </a:ext>
              </a:extLst>
            </p:cNvPr>
            <p:cNvPicPr>
              <a:picLocks noChangeAspect="1"/>
            </p:cNvPicPr>
            <p:nvPr/>
          </p:nvPicPr>
          <p:blipFill rotWithShape="1">
            <a:blip r:embed="rId26">
              <a:extLst>
                <a:ext uri="{BEBA8EAE-BF5A-486C-A8C5-ECC9F3942E4B}">
                  <a14:imgProps xmlns:a14="http://schemas.microsoft.com/office/drawing/2010/main">
                    <a14:imgLayer r:embed="rId27">
                      <a14:imgEffect>
                        <a14:backgroundRemoval t="64188" b="73400" l="5820" r="12335">
                          <a14:foregroundMark x1="7683" y1="72633" x2="7683" y2="72633"/>
                          <a14:foregroundMark x1="9217" y1="72733" x2="9217" y2="72733"/>
                          <a14:foregroundMark x1="8700" y1="73000" x2="8700" y2="73000"/>
                          <a14:foregroundMark x1="9350" y1="73000" x2="9350" y2="73000"/>
                          <a14:foregroundMark x1="8700" y1="72900" x2="8700" y2="72900"/>
                        </a14:backgroundRemoval>
                      </a14:imgEffect>
                    </a14:imgLayer>
                  </a14:imgProps>
                </a:ext>
              </a:extLst>
            </a:blip>
            <a:srcRect l="5006" t="63037" r="86851" b="25449"/>
            <a:stretch/>
          </p:blipFill>
          <p:spPr>
            <a:xfrm>
              <a:off x="7200698" y="4462818"/>
              <a:ext cx="341194" cy="241242"/>
            </a:xfrm>
            <a:prstGeom prst="rect">
              <a:avLst/>
            </a:prstGeom>
          </p:spPr>
        </p:pic>
        <p:pic>
          <p:nvPicPr>
            <p:cNvPr id="14408" name="Picture 14407" descr="A person's face with different types of hair&#10;&#10;Description automatically generated">
              <a:extLst>
                <a:ext uri="{FF2B5EF4-FFF2-40B4-BE49-F238E27FC236}">
                  <a16:creationId xmlns:a16="http://schemas.microsoft.com/office/drawing/2014/main" id="{416B85AD-40A1-A8AA-3BCB-63FF226092DF}"/>
                </a:ext>
              </a:extLst>
            </p:cNvPr>
            <p:cNvPicPr>
              <a:picLocks noChangeAspect="1"/>
            </p:cNvPicPr>
            <p:nvPr/>
          </p:nvPicPr>
          <p:blipFill rotWithShape="1">
            <a:blip r:embed="rId28">
              <a:extLst>
                <a:ext uri="{BEBA8EAE-BF5A-486C-A8C5-ECC9F3942E4B}">
                  <a14:imgProps xmlns:a14="http://schemas.microsoft.com/office/drawing/2010/main">
                    <a14:imgLayer r:embed="rId29">
                      <a14:imgEffect>
                        <a14:backgroundRemoval t="35270" b="42575" l="16479" r="28210">
                          <a14:foregroundMark x1="25067" y1="40233" x2="25067" y2="40233"/>
                          <a14:foregroundMark x1="25550" y1="41033" x2="25550" y2="41033"/>
                        </a14:backgroundRemoval>
                      </a14:imgEffect>
                    </a14:imgLayer>
                  </a14:imgProps>
                </a:ext>
              </a:extLst>
            </a:blip>
            <a:srcRect l="15013" t="34357" r="70324" b="56512"/>
            <a:stretch/>
          </p:blipFill>
          <p:spPr>
            <a:xfrm>
              <a:off x="7005660" y="4264926"/>
              <a:ext cx="690327" cy="214952"/>
            </a:xfrm>
            <a:prstGeom prst="rect">
              <a:avLst/>
            </a:prstGeom>
          </p:spPr>
        </p:pic>
        <p:pic>
          <p:nvPicPr>
            <p:cNvPr id="14409" name="Picture 14408" descr="A person's face with different types of hair&#10;&#10;Description automatically generated">
              <a:extLst>
                <a:ext uri="{FF2B5EF4-FFF2-40B4-BE49-F238E27FC236}">
                  <a16:creationId xmlns:a16="http://schemas.microsoft.com/office/drawing/2014/main" id="{3EE4DC24-FAD6-3B1C-4E7B-4F0EC60C9AE9}"/>
                </a:ext>
              </a:extLst>
            </p:cNvPr>
            <p:cNvPicPr>
              <a:picLocks noChangeAspect="1"/>
            </p:cNvPicPr>
            <p:nvPr/>
          </p:nvPicPr>
          <p:blipFill rotWithShape="1">
            <a:blip r:embed="rId30">
              <a:extLst>
                <a:ext uri="{BEBA8EAE-BF5A-486C-A8C5-ECC9F3942E4B}">
                  <a14:imgProps xmlns:a14="http://schemas.microsoft.com/office/drawing/2010/main">
                    <a14:imgLayer r:embed="rId31">
                      <a14:imgEffect>
                        <a14:backgroundRemoval t="73500" b="81467" l="15450" r="29417">
                          <a14:foregroundMark x1="19000" y1="77833" x2="19000" y2="77833"/>
                          <a14:foregroundMark x1="19000" y1="77833" x2="19000" y2="77833"/>
                          <a14:foregroundMark x1="15450" y1="77633" x2="15450" y2="77633"/>
                          <a14:foregroundMark x1="24533" y1="78267" x2="24533" y2="78267"/>
                          <a14:foregroundMark x1="25283" y1="77733" x2="25283" y2="77733"/>
                          <a14:foregroundMark x1="29417" y1="78067" x2="29417" y2="78067"/>
                        </a14:backgroundRemoval>
                      </a14:imgEffect>
                    </a14:imgLayer>
                  </a14:imgProps>
                </a:ext>
              </a:extLst>
            </a:blip>
            <a:srcRect l="14530" t="72549" r="69316" b="17530"/>
            <a:stretch/>
          </p:blipFill>
          <p:spPr>
            <a:xfrm>
              <a:off x="6978365" y="4146651"/>
              <a:ext cx="780388" cy="239630"/>
            </a:xfrm>
            <a:prstGeom prst="rect">
              <a:avLst/>
            </a:prstGeom>
          </p:spPr>
        </p:pic>
        <p:pic>
          <p:nvPicPr>
            <p:cNvPr id="14410" name="Picture 14409" descr="A person's face with different types of hair&#10;&#10;Description automatically generated">
              <a:extLst>
                <a:ext uri="{FF2B5EF4-FFF2-40B4-BE49-F238E27FC236}">
                  <a16:creationId xmlns:a16="http://schemas.microsoft.com/office/drawing/2014/main" id="{21D50ECF-BE5D-0EAF-1659-0535AF607073}"/>
                </a:ext>
              </a:extLst>
            </p:cNvPr>
            <p:cNvPicPr>
              <a:picLocks noChangeAspect="1"/>
            </p:cNvPicPr>
            <p:nvPr/>
          </p:nvPicPr>
          <p:blipFill rotWithShape="1">
            <a:blip r:embed="rId32">
              <a:extLst>
                <a:ext uri="{BEBA8EAE-BF5A-486C-A8C5-ECC9F3942E4B}">
                  <a14:imgProps xmlns:a14="http://schemas.microsoft.com/office/drawing/2010/main">
                    <a14:imgLayer r:embed="rId33">
                      <a14:imgEffect>
                        <a14:backgroundRemoval t="42967" b="50033" l="5000" r="12933">
                          <a14:foregroundMark x1="5000" y1="44367" x2="5000" y2="44367"/>
                          <a14:foregroundMark x1="12333" y1="44100" x2="12333" y2="44100"/>
                          <a14:foregroundMark x1="8250" y1="49467" x2="8250" y2="49467"/>
                          <a14:foregroundMark x1="8250" y1="49467" x2="8250" y2="49467"/>
                        </a14:backgroundRemoval>
                      </a14:imgEffect>
                    </a14:imgLayer>
                  </a14:imgProps>
                </a:ext>
              </a:extLst>
            </a:blip>
            <a:srcRect l="4215" t="42084" r="86083" b="49049"/>
            <a:stretch/>
          </p:blipFill>
          <p:spPr>
            <a:xfrm>
              <a:off x="7140212" y="4671228"/>
              <a:ext cx="470341" cy="214952"/>
            </a:xfrm>
            <a:prstGeom prst="rect">
              <a:avLst/>
            </a:prstGeom>
          </p:spPr>
        </p:pic>
      </p:grpSp>
      <p:grpSp>
        <p:nvGrpSpPr>
          <p:cNvPr id="14418" name="Group 14417">
            <a:extLst>
              <a:ext uri="{FF2B5EF4-FFF2-40B4-BE49-F238E27FC236}">
                <a16:creationId xmlns:a16="http://schemas.microsoft.com/office/drawing/2014/main" id="{E930D963-ADB0-C8F4-A238-DB2B7DA731A9}"/>
              </a:ext>
            </a:extLst>
          </p:cNvPr>
          <p:cNvGrpSpPr>
            <a:grpSpLocks noChangeAspect="1"/>
          </p:cNvGrpSpPr>
          <p:nvPr/>
        </p:nvGrpSpPr>
        <p:grpSpPr>
          <a:xfrm>
            <a:off x="26392602" y="37677422"/>
            <a:ext cx="4091686" cy="5520967"/>
            <a:chOff x="6687045" y="4333027"/>
            <a:chExt cx="914865" cy="1234440"/>
          </a:xfrm>
        </p:grpSpPr>
        <p:sp>
          <p:nvSpPr>
            <p:cNvPr id="14419" name="Oval 14418">
              <a:extLst>
                <a:ext uri="{FF2B5EF4-FFF2-40B4-BE49-F238E27FC236}">
                  <a16:creationId xmlns:a16="http://schemas.microsoft.com/office/drawing/2014/main" id="{8AE5CE81-1392-582E-2C9D-F3F33B519E1E}"/>
                </a:ext>
              </a:extLst>
            </p:cNvPr>
            <p:cNvSpPr/>
            <p:nvPr/>
          </p:nvSpPr>
          <p:spPr>
            <a:xfrm>
              <a:off x="6925587" y="4524292"/>
              <a:ext cx="475488" cy="342070"/>
            </a:xfrm>
            <a:prstGeom prst="ellipse">
              <a:avLst/>
            </a:prstGeom>
            <a:solidFill>
              <a:srgbClr val="FF9674"/>
            </a:solidFill>
            <a:ln>
              <a:solidFill>
                <a:srgbClr val="FF9674"/>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4420" name="Picture 14419" descr="A person's face with different hairstyles&#10;&#10;Description automatically generated">
              <a:extLst>
                <a:ext uri="{FF2B5EF4-FFF2-40B4-BE49-F238E27FC236}">
                  <a16:creationId xmlns:a16="http://schemas.microsoft.com/office/drawing/2014/main" id="{132DA3C1-6E75-1A84-5B7C-FBA839178557}"/>
                </a:ext>
              </a:extLst>
            </p:cNvPr>
            <p:cNvPicPr>
              <a:picLocks noChangeAspect="1"/>
            </p:cNvPicPr>
            <p:nvPr/>
          </p:nvPicPr>
          <p:blipFill rotWithShape="1">
            <a:blip r:embed="rId34">
              <a:extLst>
                <a:ext uri="{BEBA8EAE-BF5A-486C-A8C5-ECC9F3942E4B}">
                  <a14:imgProps xmlns:a14="http://schemas.microsoft.com/office/drawing/2010/main">
                    <a14:imgLayer r:embed="rId35">
                      <a14:imgEffect>
                        <a14:backgroundRemoval t="61578" b="93326" l="16031" r="25443">
                          <a14:foregroundMark x1="17520" y1="92880" x2="17520" y2="92880"/>
                          <a14:foregroundMark x1="22912" y1="93280" x2="22912" y2="93280"/>
                          <a14:backgroundMark x1="22992" y1="65080" x2="22992" y2="65080"/>
                          <a14:backgroundMark x1="19488" y1="65480" x2="19488" y2="65480"/>
                          <a14:backgroundMark x1="20512" y1="63720" x2="20512" y2="63720"/>
                          <a14:backgroundMark x1="23168" y1="64640" x2="23168" y2="64640"/>
                          <a14:backgroundMark x1="24272" y1="67720" x2="24272" y2="67720"/>
                          <a14:backgroundMark x1="24384" y1="69560" x2="24384" y2="69560"/>
                        </a14:backgroundRemoval>
                      </a14:imgEffect>
                    </a14:imgLayer>
                  </a14:imgProps>
                </a:ext>
              </a:extLst>
            </a:blip>
            <a:srcRect l="14855" t="57609" r="73381" b="2705"/>
            <a:stretch/>
          </p:blipFill>
          <p:spPr>
            <a:xfrm>
              <a:off x="6687045" y="4333027"/>
              <a:ext cx="914865" cy="1234440"/>
            </a:xfrm>
            <a:prstGeom prst="rect">
              <a:avLst/>
            </a:prstGeom>
          </p:spPr>
        </p:pic>
        <p:pic>
          <p:nvPicPr>
            <p:cNvPr id="14421" name="Picture 14420" descr="A person's face with different hairstyles&#10;&#10;Description automatically generated">
              <a:extLst>
                <a:ext uri="{FF2B5EF4-FFF2-40B4-BE49-F238E27FC236}">
                  <a16:creationId xmlns:a16="http://schemas.microsoft.com/office/drawing/2014/main" id="{FD3F93D0-E85D-2579-7509-B535268CEAC0}"/>
                </a:ext>
              </a:extLst>
            </p:cNvPr>
            <p:cNvPicPr>
              <a:picLocks noChangeAspect="1"/>
            </p:cNvPicPr>
            <p:nvPr/>
          </p:nvPicPr>
          <p:blipFill rotWithShape="1">
            <a:blip r:embed="rId36">
              <a:extLst>
                <a:ext uri="{BEBA8EAE-BF5A-486C-A8C5-ECC9F3942E4B}">
                  <a14:imgProps xmlns:a14="http://schemas.microsoft.com/office/drawing/2010/main">
                    <a14:imgLayer r:embed="rId37">
                      <a14:imgEffect>
                        <a14:backgroundRemoval t="27720" b="35080" l="67664" r="79136">
                          <a14:foregroundMark x1="70592" y1="32760" x2="70592" y2="32760"/>
                          <a14:foregroundMark x1="70432" y1="31440" x2="71008" y2="33080"/>
                          <a14:foregroundMark x1="67664" y1="33680" x2="67664" y2="33680"/>
                          <a14:foregroundMark x1="77904" y1="30200" x2="77904" y2="30200"/>
                          <a14:foregroundMark x1="70720" y1="30400" x2="70720" y2="30400"/>
                          <a14:foregroundMark x1="75584" y1="30520" x2="75584" y2="30520"/>
                        </a14:backgroundRemoval>
                      </a14:imgEffect>
                    </a14:imgLayer>
                  </a14:imgProps>
                </a:ext>
              </a:extLst>
            </a:blip>
            <a:srcRect l="66339" t="26829" r="19441" b="63964"/>
            <a:stretch/>
          </p:blipFill>
          <p:spPr>
            <a:xfrm>
              <a:off x="6951634" y="4781024"/>
              <a:ext cx="444651" cy="115162"/>
            </a:xfrm>
            <a:prstGeom prst="rect">
              <a:avLst/>
            </a:prstGeom>
          </p:spPr>
        </p:pic>
        <p:pic>
          <p:nvPicPr>
            <p:cNvPr id="14422" name="Picture 14421" descr="A person's face with different hairstyles&#10;&#10;Description automatically generated">
              <a:extLst>
                <a:ext uri="{FF2B5EF4-FFF2-40B4-BE49-F238E27FC236}">
                  <a16:creationId xmlns:a16="http://schemas.microsoft.com/office/drawing/2014/main" id="{29FBD4D8-204B-9528-C111-C0774C281446}"/>
                </a:ext>
              </a:extLst>
            </p:cNvPr>
            <p:cNvPicPr>
              <a:picLocks noChangeAspect="1"/>
            </p:cNvPicPr>
            <p:nvPr/>
          </p:nvPicPr>
          <p:blipFill rotWithShape="1">
            <a:blip r:embed="rId38">
              <a:extLst>
                <a:ext uri="{BEBA8EAE-BF5A-486C-A8C5-ECC9F3942E4B}">
                  <a14:imgProps xmlns:a14="http://schemas.microsoft.com/office/drawing/2010/main">
                    <a14:imgLayer r:embed="rId39">
                      <a14:imgEffect>
                        <a14:backgroundRemoval t="74040" b="84920" l="75040" r="79808">
                          <a14:foregroundMark x1="78112" y1="81480" x2="78112" y2="81480"/>
                          <a14:foregroundMark x1="78192" y1="81280" x2="78192" y2="81280"/>
                          <a14:foregroundMark x1="75040" y1="81920" x2="75040" y2="81920"/>
                        </a14:backgroundRemoval>
                      </a14:imgEffect>
                    </a14:imgLayer>
                  </a14:imgProps>
                </a:ext>
              </a:extLst>
            </a:blip>
            <a:srcRect l="74632" t="72713" r="19607" b="13707"/>
            <a:stretch/>
          </p:blipFill>
          <p:spPr>
            <a:xfrm>
              <a:off x="7061803" y="4881720"/>
              <a:ext cx="198614" cy="187308"/>
            </a:xfrm>
            <a:prstGeom prst="rect">
              <a:avLst/>
            </a:prstGeom>
          </p:spPr>
        </p:pic>
        <p:pic>
          <p:nvPicPr>
            <p:cNvPr id="14423" name="Picture 14422" descr="A person's face with different hairstyles&#10;&#10;Description automatically generated">
              <a:extLst>
                <a:ext uri="{FF2B5EF4-FFF2-40B4-BE49-F238E27FC236}">
                  <a16:creationId xmlns:a16="http://schemas.microsoft.com/office/drawing/2014/main" id="{5EC6F8A5-CAD8-BC40-2508-0165B88D0F23}"/>
                </a:ext>
              </a:extLst>
            </p:cNvPr>
            <p:cNvPicPr>
              <a:picLocks noChangeAspect="1"/>
            </p:cNvPicPr>
            <p:nvPr/>
          </p:nvPicPr>
          <p:blipFill rotWithShape="1">
            <a:blip r:embed="rId40">
              <a:extLst>
                <a:ext uri="{BEBA8EAE-BF5A-486C-A8C5-ECC9F3942E4B}">
                  <a14:imgProps xmlns:a14="http://schemas.microsoft.com/office/drawing/2010/main">
                    <a14:imgLayer r:embed="rId41">
                      <a14:imgEffect>
                        <a14:backgroundRemoval t="81689" b="87326" l="89964" r="96272">
                          <a14:foregroundMark x1="96080" y1="82000" x2="96080" y2="82000"/>
                          <a14:foregroundMark x1="92896" y1="85800" x2="92896" y2="85800"/>
                          <a14:foregroundMark x1="93136" y1="86280" x2="93136" y2="86280"/>
                        </a14:backgroundRemoval>
                      </a14:imgEffect>
                    </a14:imgLayer>
                  </a14:imgProps>
                </a:ext>
              </a:extLst>
            </a:blip>
            <a:srcRect l="89176" t="80984" r="2940" b="11969"/>
            <a:stretch/>
          </p:blipFill>
          <p:spPr>
            <a:xfrm>
              <a:off x="7021336" y="5075949"/>
              <a:ext cx="272344" cy="97366"/>
            </a:xfrm>
            <a:prstGeom prst="rect">
              <a:avLst/>
            </a:prstGeom>
          </p:spPr>
        </p:pic>
      </p:grpSp>
      <p:sp>
        <p:nvSpPr>
          <p:cNvPr id="14424" name="Rounded Rectangular Callout 14423">
            <a:extLst>
              <a:ext uri="{FF2B5EF4-FFF2-40B4-BE49-F238E27FC236}">
                <a16:creationId xmlns:a16="http://schemas.microsoft.com/office/drawing/2014/main" id="{68A6EA9E-4D31-5D9E-4AA9-B678D1DF40B2}"/>
              </a:ext>
            </a:extLst>
          </p:cNvPr>
          <p:cNvSpPr/>
          <p:nvPr/>
        </p:nvSpPr>
        <p:spPr>
          <a:xfrm rot="16200000">
            <a:off x="21951954" y="37877351"/>
            <a:ext cx="4163472" cy="4717823"/>
          </a:xfrm>
          <a:prstGeom prst="wedgeRoundRectCallout">
            <a:avLst>
              <a:gd name="adj1" fmla="val -24408"/>
              <a:gd name="adj2" fmla="val 71966"/>
              <a:gd name="adj3" fmla="val 16667"/>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4396" name="TextBox 14395">
            <a:extLst>
              <a:ext uri="{FF2B5EF4-FFF2-40B4-BE49-F238E27FC236}">
                <a16:creationId xmlns:a16="http://schemas.microsoft.com/office/drawing/2014/main" id="{BD7A822C-1CCD-F269-9E9C-43FEDCBB2FD3}"/>
              </a:ext>
            </a:extLst>
          </p:cNvPr>
          <p:cNvSpPr txBox="1"/>
          <p:nvPr/>
        </p:nvSpPr>
        <p:spPr>
          <a:xfrm>
            <a:off x="21755310" y="38412561"/>
            <a:ext cx="4427815" cy="1363450"/>
          </a:xfrm>
          <a:prstGeom prst="rect">
            <a:avLst/>
          </a:prstGeom>
          <a:noFill/>
        </p:spPr>
        <p:txBody>
          <a:bodyPr wrap="none" rtlCol="0">
            <a:spAutoFit/>
          </a:bodyPr>
          <a:lstStyle/>
          <a:p>
            <a:pPr algn="just" eaLnBrk="1" hangingPunct="1"/>
            <a:r>
              <a:rPr lang="en-US" altLang="en-US" sz="3200" b="1" dirty="0">
                <a:solidFill>
                  <a:srgbClr val="000000"/>
                </a:solidFill>
                <a:latin typeface="Comic Sans MS" panose="030F0902030302020204" pitchFamily="66" charset="0"/>
                <a:cs typeface="Arial" panose="020B0604020202020204" pitchFamily="34" charset="0"/>
              </a:rPr>
              <a:t>Further Information:</a:t>
            </a:r>
          </a:p>
          <a:p>
            <a:pPr eaLnBrk="1" hangingPunct="1">
              <a:spcBef>
                <a:spcPct val="10000"/>
              </a:spcBef>
            </a:pPr>
            <a:endParaRPr lang="en-US" altLang="en-US" dirty="0">
              <a:latin typeface="Avenir Book" panose="02000503020000020003" pitchFamily="2" charset="0"/>
            </a:endParaRPr>
          </a:p>
          <a:p>
            <a:pPr eaLnBrk="1" hangingPunct="1">
              <a:spcBef>
                <a:spcPct val="10000"/>
              </a:spcBef>
            </a:pPr>
            <a:r>
              <a:rPr lang="en-US" altLang="en-US" sz="1800" dirty="0">
                <a:latin typeface="Comic Sans MS" panose="030F0902030302020204" pitchFamily="66" charset="0"/>
                <a:cs typeface="Arial" panose="020B0604020202020204" pitchFamily="34" charset="0"/>
              </a:rPr>
              <a:t>https://</a:t>
            </a:r>
            <a:r>
              <a:rPr lang="en-US" altLang="en-US" sz="1800" dirty="0" err="1">
                <a:latin typeface="Comic Sans MS" panose="030F0902030302020204" pitchFamily="66" charset="0"/>
                <a:cs typeface="Arial" panose="020B0604020202020204" pitchFamily="34" charset="0"/>
              </a:rPr>
              <a:t>dajiangliu.blog</a:t>
            </a:r>
            <a:endParaRPr lang="en-US" altLang="en-US" sz="1800" dirty="0">
              <a:latin typeface="Comic Sans MS" panose="030F0902030302020204" pitchFamily="66" charset="0"/>
              <a:cs typeface="Arial" panose="020B0604020202020204" pitchFamily="34" charset="0"/>
            </a:endParaRPr>
          </a:p>
        </p:txBody>
      </p:sp>
      <p:pic>
        <p:nvPicPr>
          <p:cNvPr id="44" name="Picture 43" descr="A qr code with a few black squares&#10;&#10;Description automatically generated">
            <a:extLst>
              <a:ext uri="{FF2B5EF4-FFF2-40B4-BE49-F238E27FC236}">
                <a16:creationId xmlns:a16="http://schemas.microsoft.com/office/drawing/2014/main" id="{A8F4E89B-3A7B-2AFD-18B4-6F0BD378ADAE}"/>
              </a:ext>
            </a:extLst>
          </p:cNvPr>
          <p:cNvPicPr>
            <a:picLocks noChangeAspect="1"/>
          </p:cNvPicPr>
          <p:nvPr/>
        </p:nvPicPr>
        <p:blipFill>
          <a:blip r:embed="rId42"/>
          <a:stretch>
            <a:fillRect/>
          </a:stretch>
        </p:blipFill>
        <p:spPr>
          <a:xfrm>
            <a:off x="23065961" y="39980296"/>
            <a:ext cx="2093125" cy="2093125"/>
          </a:xfrm>
          <a:prstGeom prst="rect">
            <a:avLst/>
          </a:prstGeom>
        </p:spPr>
      </p:pic>
    </p:spTree>
  </p:cSld>
  <p:clrMapOvr>
    <a:overrideClrMapping bg1="lt1" tx1="dk1" bg2="lt2" tx2="dk2" accent1="accent1" accent2="accent2" accent3="accent3" accent4="accent4" accent5="accent5" accent6="accent6" hlink="hlink" folHlink="folHlink"/>
  </p:clrMapOvr>
</p:sld>
</file>

<file path=ppt/theme/theme1.xml><?xml version="1.0" encoding="utf-8"?>
<a:theme xmlns:a="http://schemas.openxmlformats.org/drawingml/2006/main" name="Default Design">
  <a:themeElements>
    <a:clrScheme name="Default Design 2">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Default Design">
      <a:majorFont>
        <a:latin typeface="Times New Roman"/>
        <a:ea typeface=""/>
        <a:cs typeface=""/>
      </a:majorFont>
      <a:minorFont>
        <a:latin typeface="Times New Roman"/>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raClrScheme>
      <a:clrScheme name="Default Design 1">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00"/>
        </a:hlink>
        <a:folHlink>
          <a:srgbClr val="969696"/>
        </a:folHlink>
      </a:clrScheme>
      <a:clrMap bg1="dk2" tx1="lt1" bg2="dk1" tx2="lt2" accent1="accent1" accent2="accent2" accent3="accent3" accent4="accent4" accent5="accent5" accent6="accent6" hlink="hlink" folHlink="folHlink"/>
    </a:extraClrScheme>
    <a:extraClrScheme>
      <a:clrScheme name="Default Design 2">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Default Design 3">
        <a:dk1>
          <a:srgbClr val="000000"/>
        </a:dk1>
        <a:lt1>
          <a:srgbClr val="FFFFFF"/>
        </a:lt1>
        <a:dk2>
          <a:srgbClr val="000000"/>
        </a:dk2>
        <a:lt2>
          <a:srgbClr val="333333"/>
        </a:lt2>
        <a:accent1>
          <a:srgbClr val="DDDDDD"/>
        </a:accent1>
        <a:accent2>
          <a:srgbClr val="808080"/>
        </a:accent2>
        <a:accent3>
          <a:srgbClr val="FFFFFF"/>
        </a:accent3>
        <a:accent4>
          <a:srgbClr val="000000"/>
        </a:accent4>
        <a:accent5>
          <a:srgbClr val="EBEBEB"/>
        </a:accent5>
        <a:accent6>
          <a:srgbClr val="737373"/>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Default Design 4">
        <a:dk1>
          <a:srgbClr val="000000"/>
        </a:dk1>
        <a:lt1>
          <a:srgbClr val="FFFFCC"/>
        </a:lt1>
        <a:dk2>
          <a:srgbClr val="808000"/>
        </a:dk2>
        <a:lt2>
          <a:srgbClr val="666633"/>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Default Design 5">
        <a:dk1>
          <a:srgbClr val="000000"/>
        </a:dk1>
        <a:lt1>
          <a:srgbClr val="FFFFFF"/>
        </a:lt1>
        <a:dk2>
          <a:srgbClr val="000000"/>
        </a:dk2>
        <a:lt2>
          <a:srgbClr val="808080"/>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Default Design 6">
        <a:dk1>
          <a:srgbClr val="000000"/>
        </a:dk1>
        <a:lt1>
          <a:srgbClr val="FFFFFF"/>
        </a:lt1>
        <a:dk2>
          <a:srgbClr val="000000"/>
        </a:dk2>
        <a:lt2>
          <a:srgbClr val="808080"/>
        </a:lt2>
        <a:accent1>
          <a:srgbClr val="C0C0C0"/>
        </a:accent1>
        <a:accent2>
          <a:srgbClr val="0066FF"/>
        </a:accent2>
        <a:accent3>
          <a:srgbClr val="FFFFFF"/>
        </a:accent3>
        <a:accent4>
          <a:srgbClr val="000000"/>
        </a:accent4>
        <a:accent5>
          <a:srgbClr val="DCDCDC"/>
        </a:accent5>
        <a:accent6>
          <a:srgbClr val="005CE7"/>
        </a:accent6>
        <a:hlink>
          <a:srgbClr val="FF0000"/>
        </a:hlink>
        <a:folHlink>
          <a:srgbClr val="009900"/>
        </a:folHlink>
      </a:clrScheme>
      <a:clrMap bg1="lt1" tx1="dk1" bg2="lt2" tx2="dk2" accent1="accent1" accent2="accent2" accent3="accent3" accent4="accent4" accent5="accent5" accent6="accent6" hlink="hlink" folHlink="folHlink"/>
    </a:extraClrScheme>
    <a:extraClrScheme>
      <a:clrScheme name="Default Design 7">
        <a:dk1>
          <a:srgbClr val="000000"/>
        </a:dk1>
        <a:lt1>
          <a:srgbClr val="FFFFFF"/>
        </a:lt1>
        <a:dk2>
          <a:srgbClr val="000000"/>
        </a:dk2>
        <a:lt2>
          <a:srgbClr val="808080"/>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Override1.xml><?xml version="1.0" encoding="utf-8"?>
<a:themeOverride xmlns:a="http://schemas.openxmlformats.org/drawingml/2006/main">
  <a:clrScheme name="Default Design 3">
    <a:dk1>
      <a:srgbClr val="000000"/>
    </a:dk1>
    <a:lt1>
      <a:srgbClr val="FFFFFF"/>
    </a:lt1>
    <a:dk2>
      <a:srgbClr val="000000"/>
    </a:dk2>
    <a:lt2>
      <a:srgbClr val="333333"/>
    </a:lt2>
    <a:accent1>
      <a:srgbClr val="DDDDDD"/>
    </a:accent1>
    <a:accent2>
      <a:srgbClr val="808080"/>
    </a:accent2>
    <a:accent3>
      <a:srgbClr val="FFFFFF"/>
    </a:accent3>
    <a:accent4>
      <a:srgbClr val="000000"/>
    </a:accent4>
    <a:accent5>
      <a:srgbClr val="EBEBEB"/>
    </a:accent5>
    <a:accent6>
      <a:srgbClr val="737373"/>
    </a:accent6>
    <a:hlink>
      <a:srgbClr val="4D4D4D"/>
    </a:hlink>
    <a:folHlink>
      <a:srgbClr val="EAEAEA"/>
    </a:folHlink>
  </a:clrScheme>
</a:themeOverride>
</file>

<file path=docProps/app.xml><?xml version="1.0" encoding="utf-8"?>
<Properties xmlns="http://schemas.openxmlformats.org/officeDocument/2006/extended-properties" xmlns:vt="http://schemas.openxmlformats.org/officeDocument/2006/docPropsVTypes">
  <TotalTime>18637</TotalTime>
  <Words>775</Words>
  <Application>Microsoft Macintosh PowerPoint</Application>
  <PresentationFormat>Custom</PresentationFormat>
  <Paragraphs>202</Paragraphs>
  <Slides>1</Slides>
  <Notes>1</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1</vt:i4>
      </vt:variant>
    </vt:vector>
  </HeadingPairs>
  <TitlesOfParts>
    <vt:vector size="11" baseType="lpstr">
      <vt:lpstr>Arial</vt:lpstr>
      <vt:lpstr>Avenir Book</vt:lpstr>
      <vt:lpstr>Avenir Heavy</vt:lpstr>
      <vt:lpstr>Calibri</vt:lpstr>
      <vt:lpstr>Cambria Math</vt:lpstr>
      <vt:lpstr>Comic Sans MS</vt:lpstr>
      <vt:lpstr>Franklin Gothic Book</vt:lpstr>
      <vt:lpstr>Helvetica</vt:lpstr>
      <vt:lpstr>Times New Roman</vt:lpstr>
      <vt:lpstr>Default Design</vt:lpstr>
      <vt:lpstr>PowerPoint Presentation</vt:lpstr>
    </vt:vector>
  </TitlesOfParts>
  <Manager/>
  <Company/>
  <LinksUpToDate>false</LinksUpToDate>
  <SharedDoc>false</SharedDoc>
  <HyperlinkBase>https://colinpurrington.com/tips/poster-design</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Portrait-style poster template for conference</dc:title>
  <dc:subject>conference poster</dc:subject>
  <dc:creator>Colin Purrington</dc:creator>
  <cp:keywords>poster, conference, session, meeting, symposium, research, presentation</cp:keywords>
  <dc:description>Copyright Colin Purrington 2019</dc:description>
  <cp:lastModifiedBy>Wang, Xingyan</cp:lastModifiedBy>
  <cp:revision>624</cp:revision>
  <cp:lastPrinted>2011-10-30T12:54:45Z</cp:lastPrinted>
  <dcterms:created xsi:type="dcterms:W3CDTF">2012-06-12T14:08:55Z</dcterms:created>
  <dcterms:modified xsi:type="dcterms:W3CDTF">2023-10-18T13:11:21Z</dcterms:modified>
  <cp:category/>
</cp:coreProperties>
</file>

<file path=docProps/custom.xml><?xml version="1.0" encoding="utf-8"?>
<Properties xmlns="http://schemas.openxmlformats.org/officeDocument/2006/custom-properties" xmlns:vt="http://schemas.openxmlformats.org/officeDocument/2006/docPropsVTypes">
  <property fmtid="{D5CDD505-2E9C-101B-9397-08002B2CF9AE}" pid="2" name="Owner">
    <vt:lpwstr>Colin Purrington</vt:lpwstr>
  </property>
</Properties>
</file>

<file path=docProps/thumbnail.jpeg>
</file>